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364" r:id="rId1"/>
  </p:sldMasterIdLst>
  <p:notesMasterIdLst>
    <p:notesMasterId r:id="rId55"/>
  </p:notesMasterIdLst>
  <p:handoutMasterIdLst>
    <p:handoutMasterId r:id="rId56"/>
  </p:handoutMasterIdLst>
  <p:sldIdLst>
    <p:sldId id="2147471022" r:id="rId2"/>
    <p:sldId id="2147471032" r:id="rId3"/>
    <p:sldId id="2147471031" r:id="rId4"/>
    <p:sldId id="2147471033" r:id="rId5"/>
    <p:sldId id="2147471034" r:id="rId6"/>
    <p:sldId id="2147471035" r:id="rId7"/>
    <p:sldId id="2147471036" r:id="rId8"/>
    <p:sldId id="2147471037" r:id="rId9"/>
    <p:sldId id="2147471038" r:id="rId10"/>
    <p:sldId id="2147471039" r:id="rId11"/>
    <p:sldId id="2147471040" r:id="rId12"/>
    <p:sldId id="2147471042" r:id="rId13"/>
    <p:sldId id="2147471041" r:id="rId14"/>
    <p:sldId id="2147471043" r:id="rId15"/>
    <p:sldId id="2147471044" r:id="rId16"/>
    <p:sldId id="2147471045" r:id="rId17"/>
    <p:sldId id="2147471046" r:id="rId18"/>
    <p:sldId id="2147471047" r:id="rId19"/>
    <p:sldId id="2147471048" r:id="rId20"/>
    <p:sldId id="2147471049" r:id="rId21"/>
    <p:sldId id="2147471050" r:id="rId22"/>
    <p:sldId id="2147471051" r:id="rId23"/>
    <p:sldId id="2147471052" r:id="rId24"/>
    <p:sldId id="2147471053" r:id="rId25"/>
    <p:sldId id="2147471055" r:id="rId26"/>
    <p:sldId id="2147471056" r:id="rId27"/>
    <p:sldId id="2147471057" r:id="rId28"/>
    <p:sldId id="2147471058" r:id="rId29"/>
    <p:sldId id="2147471059" r:id="rId30"/>
    <p:sldId id="2147471060" r:id="rId31"/>
    <p:sldId id="2147471061" r:id="rId32"/>
    <p:sldId id="2147471062" r:id="rId33"/>
    <p:sldId id="2147471063" r:id="rId34"/>
    <p:sldId id="2147471064" r:id="rId35"/>
    <p:sldId id="2147471066" r:id="rId36"/>
    <p:sldId id="2147471065" r:id="rId37"/>
    <p:sldId id="2147471067" r:id="rId38"/>
    <p:sldId id="2147471068" r:id="rId39"/>
    <p:sldId id="2147471070" r:id="rId40"/>
    <p:sldId id="2147471069" r:id="rId41"/>
    <p:sldId id="2147471071" r:id="rId42"/>
    <p:sldId id="2147471072" r:id="rId43"/>
    <p:sldId id="2147471073" r:id="rId44"/>
    <p:sldId id="2147471074" r:id="rId45"/>
    <p:sldId id="2147471075" r:id="rId46"/>
    <p:sldId id="2147471076" r:id="rId47"/>
    <p:sldId id="2147471077" r:id="rId48"/>
    <p:sldId id="2147471078" r:id="rId49"/>
    <p:sldId id="2147471079" r:id="rId50"/>
    <p:sldId id="2147471080" r:id="rId51"/>
    <p:sldId id="2147471081" r:id="rId52"/>
    <p:sldId id="2147471082" r:id="rId53"/>
    <p:sldId id="2147471083" r:id="rId54"/>
  </p:sldIdLst>
  <p:sldSz cx="12192000" cy="6858000"/>
  <p:notesSz cx="6858000" cy="9144000"/>
  <p:embeddedFontLst>
    <p:embeddedFont>
      <p:font typeface="CiscoSansTT ExtraLight" panose="020B0303020201020303" pitchFamily="34" charset="0"/>
      <p:regular r:id="rId57"/>
      <p:italic r:id="rId58"/>
    </p:embeddedFont>
    <p:embeddedFont>
      <p:font typeface="CiscoSansTT Light" panose="020B0503020201020303" pitchFamily="34" charset="0"/>
      <p:regular r:id="rId59"/>
      <p:italic r:id="rId60"/>
    </p:embeddedFont>
    <p:embeddedFont>
      <p:font typeface="CiscoSansTT Medium" panose="020B0503020201020303" pitchFamily="34" charset="0"/>
      <p:regular r:id="rId61"/>
      <p:italic r:id="rId62"/>
    </p:embeddedFont>
  </p:embeddedFontLst>
  <p:custDataLst>
    <p:tags r:id="rId63"/>
  </p:custDataLst>
  <p:defaultTextStyle>
    <a:defPPr>
      <a:defRPr lang="en-US"/>
    </a:defPPr>
    <a:lvl1pPr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609559"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219119"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828678"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438238"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3047797" algn="l" defTabSz="6095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3657357" algn="l" defTabSz="6095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4266915" algn="l" defTabSz="6095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4876475" algn="l" defTabSz="6095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B240"/>
    <a:srgbClr val="5AAD3D"/>
    <a:srgbClr val="6CBB43"/>
    <a:srgbClr val="56A53B"/>
    <a:srgbClr val="08B1E4"/>
    <a:srgbClr val="23B4E1"/>
    <a:srgbClr val="38BBE4"/>
    <a:srgbClr val="3D7FDF"/>
    <a:srgbClr val="00A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97CF4-A8B1-9A4C-BBA4-5A5C320B8809}" v="46" dt="2024-10-28T07:15:20.748"/>
  </p1510:revLst>
</p1510:revInfo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9" autoAdjust="0"/>
    <p:restoredTop sz="85306" autoAdjust="0"/>
  </p:normalViewPr>
  <p:slideViewPr>
    <p:cSldViewPr snapToGrid="0" snapToObjects="1" showGuides="1">
      <p:cViewPr>
        <p:scale>
          <a:sx n="109" d="100"/>
          <a:sy n="109" d="100"/>
        </p:scale>
        <p:origin x="432" y="168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-557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27" d="100"/>
          <a:sy n="127" d="100"/>
        </p:scale>
        <p:origin x="44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tmp/saw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24-bit Value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saw!$A$1:$A$540</c:f>
              <c:numCache>
                <c:formatCode>m/d/yy</c:formatCode>
                <c:ptCount val="540"/>
                <c:pt idx="0">
                  <c:v>45292</c:v>
                </c:pt>
                <c:pt idx="1">
                  <c:v>45292</c:v>
                </c:pt>
                <c:pt idx="2">
                  <c:v>45292</c:v>
                </c:pt>
                <c:pt idx="3">
                  <c:v>45292</c:v>
                </c:pt>
                <c:pt idx="4">
                  <c:v>45292</c:v>
                </c:pt>
                <c:pt idx="5">
                  <c:v>45292</c:v>
                </c:pt>
                <c:pt idx="6">
                  <c:v>45293</c:v>
                </c:pt>
                <c:pt idx="7">
                  <c:v>45293</c:v>
                </c:pt>
                <c:pt idx="8">
                  <c:v>45293</c:v>
                </c:pt>
                <c:pt idx="9">
                  <c:v>45293</c:v>
                </c:pt>
                <c:pt idx="10">
                  <c:v>45293</c:v>
                </c:pt>
                <c:pt idx="11">
                  <c:v>45293</c:v>
                </c:pt>
                <c:pt idx="12">
                  <c:v>45294</c:v>
                </c:pt>
                <c:pt idx="13">
                  <c:v>45294</c:v>
                </c:pt>
                <c:pt idx="14">
                  <c:v>45294</c:v>
                </c:pt>
                <c:pt idx="15">
                  <c:v>45294</c:v>
                </c:pt>
                <c:pt idx="16">
                  <c:v>45294</c:v>
                </c:pt>
                <c:pt idx="17">
                  <c:v>45294</c:v>
                </c:pt>
                <c:pt idx="18">
                  <c:v>45295</c:v>
                </c:pt>
                <c:pt idx="19">
                  <c:v>45295</c:v>
                </c:pt>
                <c:pt idx="20">
                  <c:v>45295</c:v>
                </c:pt>
                <c:pt idx="21">
                  <c:v>45295</c:v>
                </c:pt>
                <c:pt idx="22">
                  <c:v>45295</c:v>
                </c:pt>
                <c:pt idx="23">
                  <c:v>45295</c:v>
                </c:pt>
                <c:pt idx="24">
                  <c:v>45296</c:v>
                </c:pt>
                <c:pt idx="25">
                  <c:v>45296</c:v>
                </c:pt>
                <c:pt idx="26">
                  <c:v>45296</c:v>
                </c:pt>
                <c:pt idx="27">
                  <c:v>45296</c:v>
                </c:pt>
                <c:pt idx="28">
                  <c:v>45296</c:v>
                </c:pt>
                <c:pt idx="29">
                  <c:v>45296</c:v>
                </c:pt>
                <c:pt idx="30">
                  <c:v>45297</c:v>
                </c:pt>
                <c:pt idx="31">
                  <c:v>45297</c:v>
                </c:pt>
                <c:pt idx="32">
                  <c:v>45297</c:v>
                </c:pt>
                <c:pt idx="33">
                  <c:v>45297</c:v>
                </c:pt>
                <c:pt idx="34">
                  <c:v>45297</c:v>
                </c:pt>
                <c:pt idx="35">
                  <c:v>45297</c:v>
                </c:pt>
                <c:pt idx="36">
                  <c:v>45298</c:v>
                </c:pt>
                <c:pt idx="37">
                  <c:v>45298</c:v>
                </c:pt>
                <c:pt idx="38">
                  <c:v>45298</c:v>
                </c:pt>
                <c:pt idx="39">
                  <c:v>45298</c:v>
                </c:pt>
                <c:pt idx="40">
                  <c:v>45298</c:v>
                </c:pt>
                <c:pt idx="41">
                  <c:v>45298</c:v>
                </c:pt>
                <c:pt idx="42">
                  <c:v>45299</c:v>
                </c:pt>
                <c:pt idx="43">
                  <c:v>45299</c:v>
                </c:pt>
                <c:pt idx="44">
                  <c:v>45299</c:v>
                </c:pt>
                <c:pt idx="45">
                  <c:v>45299</c:v>
                </c:pt>
                <c:pt idx="46">
                  <c:v>45299</c:v>
                </c:pt>
                <c:pt idx="47">
                  <c:v>45299</c:v>
                </c:pt>
                <c:pt idx="48">
                  <c:v>45300</c:v>
                </c:pt>
                <c:pt idx="49">
                  <c:v>45300</c:v>
                </c:pt>
                <c:pt idx="50">
                  <c:v>45300</c:v>
                </c:pt>
                <c:pt idx="51">
                  <c:v>45300</c:v>
                </c:pt>
                <c:pt idx="52">
                  <c:v>45300</c:v>
                </c:pt>
                <c:pt idx="53">
                  <c:v>45300</c:v>
                </c:pt>
                <c:pt idx="54">
                  <c:v>45301</c:v>
                </c:pt>
                <c:pt idx="55">
                  <c:v>45301</c:v>
                </c:pt>
                <c:pt idx="56">
                  <c:v>45301</c:v>
                </c:pt>
                <c:pt idx="57">
                  <c:v>45301</c:v>
                </c:pt>
                <c:pt idx="58">
                  <c:v>45301</c:v>
                </c:pt>
                <c:pt idx="59">
                  <c:v>45301</c:v>
                </c:pt>
                <c:pt idx="60">
                  <c:v>45302</c:v>
                </c:pt>
                <c:pt idx="61">
                  <c:v>45302</c:v>
                </c:pt>
                <c:pt idx="62">
                  <c:v>45302</c:v>
                </c:pt>
                <c:pt idx="63">
                  <c:v>45302</c:v>
                </c:pt>
                <c:pt idx="64">
                  <c:v>45302</c:v>
                </c:pt>
                <c:pt idx="65">
                  <c:v>45302</c:v>
                </c:pt>
                <c:pt idx="66">
                  <c:v>45303</c:v>
                </c:pt>
                <c:pt idx="67">
                  <c:v>45303</c:v>
                </c:pt>
                <c:pt idx="68">
                  <c:v>45303</c:v>
                </c:pt>
                <c:pt idx="69">
                  <c:v>45303</c:v>
                </c:pt>
                <c:pt idx="70">
                  <c:v>45303</c:v>
                </c:pt>
                <c:pt idx="71">
                  <c:v>45303</c:v>
                </c:pt>
                <c:pt idx="72">
                  <c:v>45304</c:v>
                </c:pt>
                <c:pt idx="73">
                  <c:v>45304</c:v>
                </c:pt>
                <c:pt idx="74">
                  <c:v>45304</c:v>
                </c:pt>
                <c:pt idx="75">
                  <c:v>45304</c:v>
                </c:pt>
                <c:pt idx="76">
                  <c:v>45304</c:v>
                </c:pt>
                <c:pt idx="77">
                  <c:v>45304</c:v>
                </c:pt>
                <c:pt idx="78">
                  <c:v>45305</c:v>
                </c:pt>
                <c:pt idx="79">
                  <c:v>45305</c:v>
                </c:pt>
                <c:pt idx="80">
                  <c:v>45305</c:v>
                </c:pt>
                <c:pt idx="81">
                  <c:v>45305</c:v>
                </c:pt>
                <c:pt idx="82">
                  <c:v>45305</c:v>
                </c:pt>
                <c:pt idx="83">
                  <c:v>45305</c:v>
                </c:pt>
                <c:pt idx="84">
                  <c:v>45306</c:v>
                </c:pt>
                <c:pt idx="85">
                  <c:v>45306</c:v>
                </c:pt>
                <c:pt idx="86">
                  <c:v>45306</c:v>
                </c:pt>
                <c:pt idx="87">
                  <c:v>45306</c:v>
                </c:pt>
                <c:pt idx="88">
                  <c:v>45306</c:v>
                </c:pt>
                <c:pt idx="89">
                  <c:v>45306</c:v>
                </c:pt>
                <c:pt idx="90">
                  <c:v>45307</c:v>
                </c:pt>
                <c:pt idx="91">
                  <c:v>45307</c:v>
                </c:pt>
                <c:pt idx="92">
                  <c:v>45307</c:v>
                </c:pt>
                <c:pt idx="93">
                  <c:v>45307</c:v>
                </c:pt>
                <c:pt idx="94">
                  <c:v>45307</c:v>
                </c:pt>
                <c:pt idx="95">
                  <c:v>45307</c:v>
                </c:pt>
                <c:pt idx="96">
                  <c:v>45308</c:v>
                </c:pt>
                <c:pt idx="97">
                  <c:v>45308</c:v>
                </c:pt>
                <c:pt idx="98">
                  <c:v>45308</c:v>
                </c:pt>
                <c:pt idx="99">
                  <c:v>45308</c:v>
                </c:pt>
                <c:pt idx="100">
                  <c:v>45308</c:v>
                </c:pt>
                <c:pt idx="101">
                  <c:v>45308</c:v>
                </c:pt>
                <c:pt idx="102">
                  <c:v>45309</c:v>
                </c:pt>
                <c:pt idx="103">
                  <c:v>45309</c:v>
                </c:pt>
                <c:pt idx="104">
                  <c:v>45309</c:v>
                </c:pt>
                <c:pt idx="105">
                  <c:v>45309</c:v>
                </c:pt>
                <c:pt idx="106">
                  <c:v>45309</c:v>
                </c:pt>
                <c:pt idx="107">
                  <c:v>45309</c:v>
                </c:pt>
                <c:pt idx="108">
                  <c:v>45310</c:v>
                </c:pt>
                <c:pt idx="109">
                  <c:v>45310</c:v>
                </c:pt>
                <c:pt idx="110">
                  <c:v>45310</c:v>
                </c:pt>
                <c:pt idx="111">
                  <c:v>45310</c:v>
                </c:pt>
                <c:pt idx="112">
                  <c:v>45310</c:v>
                </c:pt>
                <c:pt idx="113">
                  <c:v>45310</c:v>
                </c:pt>
                <c:pt idx="114">
                  <c:v>45311</c:v>
                </c:pt>
                <c:pt idx="115">
                  <c:v>45311</c:v>
                </c:pt>
                <c:pt idx="116">
                  <c:v>45311</c:v>
                </c:pt>
                <c:pt idx="117">
                  <c:v>45311</c:v>
                </c:pt>
                <c:pt idx="118">
                  <c:v>45311</c:v>
                </c:pt>
                <c:pt idx="119">
                  <c:v>45311</c:v>
                </c:pt>
                <c:pt idx="120">
                  <c:v>45312</c:v>
                </c:pt>
                <c:pt idx="121">
                  <c:v>45312</c:v>
                </c:pt>
                <c:pt idx="122">
                  <c:v>45312</c:v>
                </c:pt>
                <c:pt idx="123">
                  <c:v>45312</c:v>
                </c:pt>
                <c:pt idx="124">
                  <c:v>45312</c:v>
                </c:pt>
                <c:pt idx="125">
                  <c:v>45312</c:v>
                </c:pt>
                <c:pt idx="126">
                  <c:v>45313</c:v>
                </c:pt>
                <c:pt idx="127">
                  <c:v>45313</c:v>
                </c:pt>
                <c:pt idx="128">
                  <c:v>45313</c:v>
                </c:pt>
                <c:pt idx="129">
                  <c:v>45313</c:v>
                </c:pt>
                <c:pt idx="130">
                  <c:v>45313</c:v>
                </c:pt>
                <c:pt idx="131">
                  <c:v>45313</c:v>
                </c:pt>
                <c:pt idx="132">
                  <c:v>45314</c:v>
                </c:pt>
                <c:pt idx="133">
                  <c:v>45314</c:v>
                </c:pt>
                <c:pt idx="134">
                  <c:v>45314</c:v>
                </c:pt>
                <c:pt idx="135">
                  <c:v>45314</c:v>
                </c:pt>
                <c:pt idx="136">
                  <c:v>45314</c:v>
                </c:pt>
                <c:pt idx="137">
                  <c:v>45314</c:v>
                </c:pt>
                <c:pt idx="138">
                  <c:v>45315</c:v>
                </c:pt>
                <c:pt idx="139">
                  <c:v>45315</c:v>
                </c:pt>
                <c:pt idx="140">
                  <c:v>45315</c:v>
                </c:pt>
                <c:pt idx="141">
                  <c:v>45315</c:v>
                </c:pt>
                <c:pt idx="142">
                  <c:v>45315</c:v>
                </c:pt>
                <c:pt idx="143">
                  <c:v>45315</c:v>
                </c:pt>
                <c:pt idx="144">
                  <c:v>45316</c:v>
                </c:pt>
                <c:pt idx="145">
                  <c:v>45316</c:v>
                </c:pt>
                <c:pt idx="146">
                  <c:v>45316</c:v>
                </c:pt>
                <c:pt idx="147">
                  <c:v>45316</c:v>
                </c:pt>
                <c:pt idx="148">
                  <c:v>45316</c:v>
                </c:pt>
                <c:pt idx="149">
                  <c:v>45316</c:v>
                </c:pt>
                <c:pt idx="150">
                  <c:v>45317</c:v>
                </c:pt>
                <c:pt idx="151">
                  <c:v>45317</c:v>
                </c:pt>
                <c:pt idx="152">
                  <c:v>45317</c:v>
                </c:pt>
                <c:pt idx="153">
                  <c:v>45317</c:v>
                </c:pt>
                <c:pt idx="154">
                  <c:v>45317</c:v>
                </c:pt>
                <c:pt idx="155">
                  <c:v>45317</c:v>
                </c:pt>
                <c:pt idx="156">
                  <c:v>45318</c:v>
                </c:pt>
                <c:pt idx="157">
                  <c:v>45318</c:v>
                </c:pt>
                <c:pt idx="158">
                  <c:v>45318</c:v>
                </c:pt>
                <c:pt idx="159">
                  <c:v>45318</c:v>
                </c:pt>
                <c:pt idx="160">
                  <c:v>45318</c:v>
                </c:pt>
                <c:pt idx="161">
                  <c:v>45318</c:v>
                </c:pt>
                <c:pt idx="162">
                  <c:v>45319</c:v>
                </c:pt>
                <c:pt idx="163">
                  <c:v>45319</c:v>
                </c:pt>
                <c:pt idx="164">
                  <c:v>45319</c:v>
                </c:pt>
                <c:pt idx="165">
                  <c:v>45319</c:v>
                </c:pt>
                <c:pt idx="166">
                  <c:v>45319</c:v>
                </c:pt>
                <c:pt idx="167">
                  <c:v>45319</c:v>
                </c:pt>
                <c:pt idx="168">
                  <c:v>45320</c:v>
                </c:pt>
                <c:pt idx="169">
                  <c:v>45320</c:v>
                </c:pt>
                <c:pt idx="170">
                  <c:v>45320</c:v>
                </c:pt>
                <c:pt idx="171">
                  <c:v>45320</c:v>
                </c:pt>
                <c:pt idx="172">
                  <c:v>45320</c:v>
                </c:pt>
                <c:pt idx="173">
                  <c:v>45320</c:v>
                </c:pt>
                <c:pt idx="174">
                  <c:v>45321</c:v>
                </c:pt>
                <c:pt idx="175">
                  <c:v>45321</c:v>
                </c:pt>
                <c:pt idx="176">
                  <c:v>45321</c:v>
                </c:pt>
                <c:pt idx="177">
                  <c:v>45321</c:v>
                </c:pt>
                <c:pt idx="178">
                  <c:v>45321</c:v>
                </c:pt>
                <c:pt idx="179">
                  <c:v>45321</c:v>
                </c:pt>
                <c:pt idx="180">
                  <c:v>45322</c:v>
                </c:pt>
                <c:pt idx="181">
                  <c:v>45322</c:v>
                </c:pt>
                <c:pt idx="182">
                  <c:v>45322</c:v>
                </c:pt>
                <c:pt idx="183">
                  <c:v>45322</c:v>
                </c:pt>
                <c:pt idx="184">
                  <c:v>45322</c:v>
                </c:pt>
                <c:pt idx="185">
                  <c:v>45322</c:v>
                </c:pt>
                <c:pt idx="186">
                  <c:v>45323</c:v>
                </c:pt>
                <c:pt idx="187">
                  <c:v>45323</c:v>
                </c:pt>
                <c:pt idx="188">
                  <c:v>45323</c:v>
                </c:pt>
                <c:pt idx="189">
                  <c:v>45323</c:v>
                </c:pt>
                <c:pt idx="190">
                  <c:v>45323</c:v>
                </c:pt>
                <c:pt idx="191">
                  <c:v>45323</c:v>
                </c:pt>
                <c:pt idx="192">
                  <c:v>45324</c:v>
                </c:pt>
                <c:pt idx="193">
                  <c:v>45324</c:v>
                </c:pt>
                <c:pt idx="194">
                  <c:v>45324</c:v>
                </c:pt>
                <c:pt idx="195">
                  <c:v>45324</c:v>
                </c:pt>
                <c:pt idx="196">
                  <c:v>45324</c:v>
                </c:pt>
                <c:pt idx="197">
                  <c:v>45324</c:v>
                </c:pt>
                <c:pt idx="198">
                  <c:v>45325</c:v>
                </c:pt>
                <c:pt idx="199">
                  <c:v>45325</c:v>
                </c:pt>
                <c:pt idx="200">
                  <c:v>45325</c:v>
                </c:pt>
                <c:pt idx="201">
                  <c:v>45325</c:v>
                </c:pt>
                <c:pt idx="202">
                  <c:v>45325</c:v>
                </c:pt>
                <c:pt idx="203">
                  <c:v>45325</c:v>
                </c:pt>
                <c:pt idx="204">
                  <c:v>45326</c:v>
                </c:pt>
                <c:pt idx="205">
                  <c:v>45326</c:v>
                </c:pt>
                <c:pt idx="206">
                  <c:v>45326</c:v>
                </c:pt>
                <c:pt idx="207">
                  <c:v>45326</c:v>
                </c:pt>
                <c:pt idx="208">
                  <c:v>45326</c:v>
                </c:pt>
                <c:pt idx="209">
                  <c:v>45326</c:v>
                </c:pt>
                <c:pt idx="210">
                  <c:v>45327</c:v>
                </c:pt>
                <c:pt idx="211">
                  <c:v>45327</c:v>
                </c:pt>
                <c:pt idx="212">
                  <c:v>45327</c:v>
                </c:pt>
                <c:pt idx="213">
                  <c:v>45327</c:v>
                </c:pt>
                <c:pt idx="214">
                  <c:v>45327</c:v>
                </c:pt>
                <c:pt idx="215">
                  <c:v>45327</c:v>
                </c:pt>
                <c:pt idx="216">
                  <c:v>45328</c:v>
                </c:pt>
                <c:pt idx="217">
                  <c:v>45328</c:v>
                </c:pt>
                <c:pt idx="218">
                  <c:v>45328</c:v>
                </c:pt>
                <c:pt idx="219">
                  <c:v>45328</c:v>
                </c:pt>
                <c:pt idx="220">
                  <c:v>45328</c:v>
                </c:pt>
                <c:pt idx="221">
                  <c:v>45328</c:v>
                </c:pt>
                <c:pt idx="222">
                  <c:v>45329</c:v>
                </c:pt>
                <c:pt idx="223">
                  <c:v>45329</c:v>
                </c:pt>
                <c:pt idx="224">
                  <c:v>45329</c:v>
                </c:pt>
                <c:pt idx="225">
                  <c:v>45329</c:v>
                </c:pt>
                <c:pt idx="226">
                  <c:v>45329</c:v>
                </c:pt>
                <c:pt idx="227">
                  <c:v>45329</c:v>
                </c:pt>
                <c:pt idx="228">
                  <c:v>45330</c:v>
                </c:pt>
                <c:pt idx="229">
                  <c:v>45330</c:v>
                </c:pt>
                <c:pt idx="230">
                  <c:v>45330</c:v>
                </c:pt>
                <c:pt idx="231">
                  <c:v>45330</c:v>
                </c:pt>
                <c:pt idx="232">
                  <c:v>45330</c:v>
                </c:pt>
                <c:pt idx="233">
                  <c:v>45330</c:v>
                </c:pt>
                <c:pt idx="234">
                  <c:v>45331</c:v>
                </c:pt>
                <c:pt idx="235">
                  <c:v>45331</c:v>
                </c:pt>
                <c:pt idx="236">
                  <c:v>45331</c:v>
                </c:pt>
                <c:pt idx="237">
                  <c:v>45331</c:v>
                </c:pt>
                <c:pt idx="238">
                  <c:v>45331</c:v>
                </c:pt>
                <c:pt idx="239">
                  <c:v>45331</c:v>
                </c:pt>
                <c:pt idx="240">
                  <c:v>45332</c:v>
                </c:pt>
                <c:pt idx="241">
                  <c:v>45332</c:v>
                </c:pt>
                <c:pt idx="242">
                  <c:v>45332</c:v>
                </c:pt>
                <c:pt idx="243">
                  <c:v>45332</c:v>
                </c:pt>
                <c:pt idx="244">
                  <c:v>45332</c:v>
                </c:pt>
                <c:pt idx="245">
                  <c:v>45332</c:v>
                </c:pt>
                <c:pt idx="246">
                  <c:v>45333</c:v>
                </c:pt>
                <c:pt idx="247">
                  <c:v>45333</c:v>
                </c:pt>
                <c:pt idx="248">
                  <c:v>45333</c:v>
                </c:pt>
                <c:pt idx="249">
                  <c:v>45333</c:v>
                </c:pt>
                <c:pt idx="250">
                  <c:v>45333</c:v>
                </c:pt>
                <c:pt idx="251">
                  <c:v>45333</c:v>
                </c:pt>
                <c:pt idx="252">
                  <c:v>45334</c:v>
                </c:pt>
                <c:pt idx="253">
                  <c:v>45334</c:v>
                </c:pt>
                <c:pt idx="254">
                  <c:v>45334</c:v>
                </c:pt>
                <c:pt idx="255">
                  <c:v>45334</c:v>
                </c:pt>
                <c:pt idx="256">
                  <c:v>45334</c:v>
                </c:pt>
                <c:pt idx="257">
                  <c:v>45334</c:v>
                </c:pt>
                <c:pt idx="258">
                  <c:v>45335</c:v>
                </c:pt>
                <c:pt idx="259">
                  <c:v>45335</c:v>
                </c:pt>
                <c:pt idx="260">
                  <c:v>45335</c:v>
                </c:pt>
                <c:pt idx="261">
                  <c:v>45335</c:v>
                </c:pt>
                <c:pt idx="262">
                  <c:v>45335</c:v>
                </c:pt>
                <c:pt idx="263">
                  <c:v>45335</c:v>
                </c:pt>
                <c:pt idx="264">
                  <c:v>45336</c:v>
                </c:pt>
                <c:pt idx="265">
                  <c:v>45336</c:v>
                </c:pt>
                <c:pt idx="266">
                  <c:v>45336</c:v>
                </c:pt>
                <c:pt idx="267">
                  <c:v>45336</c:v>
                </c:pt>
                <c:pt idx="268">
                  <c:v>45336</c:v>
                </c:pt>
                <c:pt idx="269">
                  <c:v>45336</c:v>
                </c:pt>
                <c:pt idx="270">
                  <c:v>45337</c:v>
                </c:pt>
                <c:pt idx="271">
                  <c:v>45337</c:v>
                </c:pt>
                <c:pt idx="272">
                  <c:v>45337</c:v>
                </c:pt>
                <c:pt idx="273">
                  <c:v>45337</c:v>
                </c:pt>
                <c:pt idx="274">
                  <c:v>45337</c:v>
                </c:pt>
                <c:pt idx="275">
                  <c:v>45337</c:v>
                </c:pt>
                <c:pt idx="276">
                  <c:v>45338</c:v>
                </c:pt>
                <c:pt idx="277">
                  <c:v>45338</c:v>
                </c:pt>
                <c:pt idx="278">
                  <c:v>45338</c:v>
                </c:pt>
                <c:pt idx="279">
                  <c:v>45338</c:v>
                </c:pt>
                <c:pt idx="280">
                  <c:v>45338</c:v>
                </c:pt>
                <c:pt idx="281">
                  <c:v>45338</c:v>
                </c:pt>
                <c:pt idx="282">
                  <c:v>45339</c:v>
                </c:pt>
                <c:pt idx="283">
                  <c:v>45339</c:v>
                </c:pt>
                <c:pt idx="284">
                  <c:v>45339</c:v>
                </c:pt>
                <c:pt idx="285">
                  <c:v>45339</c:v>
                </c:pt>
                <c:pt idx="286">
                  <c:v>45339</c:v>
                </c:pt>
                <c:pt idx="287">
                  <c:v>45339</c:v>
                </c:pt>
                <c:pt idx="288">
                  <c:v>45340</c:v>
                </c:pt>
                <c:pt idx="289">
                  <c:v>45340</c:v>
                </c:pt>
                <c:pt idx="290">
                  <c:v>45340</c:v>
                </c:pt>
                <c:pt idx="291">
                  <c:v>45340</c:v>
                </c:pt>
                <c:pt idx="292">
                  <c:v>45340</c:v>
                </c:pt>
                <c:pt idx="293">
                  <c:v>45340</c:v>
                </c:pt>
                <c:pt idx="294">
                  <c:v>45341</c:v>
                </c:pt>
                <c:pt idx="295">
                  <c:v>45341</c:v>
                </c:pt>
                <c:pt idx="296">
                  <c:v>45341</c:v>
                </c:pt>
                <c:pt idx="297">
                  <c:v>45341</c:v>
                </c:pt>
                <c:pt idx="298">
                  <c:v>45341</c:v>
                </c:pt>
                <c:pt idx="299">
                  <c:v>45341</c:v>
                </c:pt>
                <c:pt idx="300">
                  <c:v>45342</c:v>
                </c:pt>
                <c:pt idx="301">
                  <c:v>45342</c:v>
                </c:pt>
                <c:pt idx="302">
                  <c:v>45342</c:v>
                </c:pt>
                <c:pt idx="303">
                  <c:v>45342</c:v>
                </c:pt>
                <c:pt idx="304">
                  <c:v>45342</c:v>
                </c:pt>
                <c:pt idx="305">
                  <c:v>45342</c:v>
                </c:pt>
                <c:pt idx="306">
                  <c:v>45343</c:v>
                </c:pt>
                <c:pt idx="307">
                  <c:v>45343</c:v>
                </c:pt>
                <c:pt idx="308">
                  <c:v>45343</c:v>
                </c:pt>
                <c:pt idx="309">
                  <c:v>45343</c:v>
                </c:pt>
                <c:pt idx="310">
                  <c:v>45343</c:v>
                </c:pt>
                <c:pt idx="311">
                  <c:v>45343</c:v>
                </c:pt>
                <c:pt idx="312">
                  <c:v>45344</c:v>
                </c:pt>
                <c:pt idx="313">
                  <c:v>45344</c:v>
                </c:pt>
                <c:pt idx="314">
                  <c:v>45344</c:v>
                </c:pt>
                <c:pt idx="315">
                  <c:v>45344</c:v>
                </c:pt>
                <c:pt idx="316">
                  <c:v>45344</c:v>
                </c:pt>
                <c:pt idx="317">
                  <c:v>45344</c:v>
                </c:pt>
                <c:pt idx="318">
                  <c:v>45345</c:v>
                </c:pt>
                <c:pt idx="319">
                  <c:v>45345</c:v>
                </c:pt>
                <c:pt idx="320">
                  <c:v>45345</c:v>
                </c:pt>
                <c:pt idx="321">
                  <c:v>45345</c:v>
                </c:pt>
                <c:pt idx="322">
                  <c:v>45345</c:v>
                </c:pt>
                <c:pt idx="323">
                  <c:v>45345</c:v>
                </c:pt>
                <c:pt idx="324">
                  <c:v>45346</c:v>
                </c:pt>
                <c:pt idx="325">
                  <c:v>45346</c:v>
                </c:pt>
                <c:pt idx="326">
                  <c:v>45346</c:v>
                </c:pt>
                <c:pt idx="327">
                  <c:v>45346</c:v>
                </c:pt>
                <c:pt idx="328">
                  <c:v>45346</c:v>
                </c:pt>
                <c:pt idx="329">
                  <c:v>45346</c:v>
                </c:pt>
                <c:pt idx="330">
                  <c:v>45347</c:v>
                </c:pt>
                <c:pt idx="331">
                  <c:v>45347</c:v>
                </c:pt>
                <c:pt idx="332">
                  <c:v>45347</c:v>
                </c:pt>
                <c:pt idx="333">
                  <c:v>45347</c:v>
                </c:pt>
                <c:pt idx="334">
                  <c:v>45347</c:v>
                </c:pt>
                <c:pt idx="335">
                  <c:v>45347</c:v>
                </c:pt>
                <c:pt idx="336">
                  <c:v>45348</c:v>
                </c:pt>
                <c:pt idx="337">
                  <c:v>45348</c:v>
                </c:pt>
                <c:pt idx="338">
                  <c:v>45348</c:v>
                </c:pt>
                <c:pt idx="339">
                  <c:v>45348</c:v>
                </c:pt>
                <c:pt idx="340">
                  <c:v>45348</c:v>
                </c:pt>
                <c:pt idx="341">
                  <c:v>45348</c:v>
                </c:pt>
                <c:pt idx="342">
                  <c:v>45349</c:v>
                </c:pt>
                <c:pt idx="343">
                  <c:v>45349</c:v>
                </c:pt>
                <c:pt idx="344">
                  <c:v>45349</c:v>
                </c:pt>
                <c:pt idx="345">
                  <c:v>45349</c:v>
                </c:pt>
                <c:pt idx="346">
                  <c:v>45349</c:v>
                </c:pt>
                <c:pt idx="347">
                  <c:v>45349</c:v>
                </c:pt>
                <c:pt idx="348">
                  <c:v>45350</c:v>
                </c:pt>
                <c:pt idx="349">
                  <c:v>45350</c:v>
                </c:pt>
                <c:pt idx="350">
                  <c:v>45350</c:v>
                </c:pt>
                <c:pt idx="351">
                  <c:v>45350</c:v>
                </c:pt>
                <c:pt idx="352">
                  <c:v>45350</c:v>
                </c:pt>
                <c:pt idx="353">
                  <c:v>45350</c:v>
                </c:pt>
                <c:pt idx="354">
                  <c:v>45352</c:v>
                </c:pt>
                <c:pt idx="355">
                  <c:v>45352</c:v>
                </c:pt>
                <c:pt idx="356">
                  <c:v>45352</c:v>
                </c:pt>
                <c:pt idx="357">
                  <c:v>45352</c:v>
                </c:pt>
                <c:pt idx="358">
                  <c:v>45352</c:v>
                </c:pt>
                <c:pt idx="359">
                  <c:v>45352</c:v>
                </c:pt>
                <c:pt idx="360">
                  <c:v>45353</c:v>
                </c:pt>
                <c:pt idx="361">
                  <c:v>45353</c:v>
                </c:pt>
                <c:pt idx="362">
                  <c:v>45353</c:v>
                </c:pt>
                <c:pt idx="363">
                  <c:v>45353</c:v>
                </c:pt>
                <c:pt idx="364">
                  <c:v>45353</c:v>
                </c:pt>
                <c:pt idx="365">
                  <c:v>45353</c:v>
                </c:pt>
                <c:pt idx="366">
                  <c:v>45354</c:v>
                </c:pt>
                <c:pt idx="367">
                  <c:v>45354</c:v>
                </c:pt>
                <c:pt idx="368">
                  <c:v>45354</c:v>
                </c:pt>
                <c:pt idx="369">
                  <c:v>45354</c:v>
                </c:pt>
                <c:pt idx="370">
                  <c:v>45354</c:v>
                </c:pt>
                <c:pt idx="371">
                  <c:v>45354</c:v>
                </c:pt>
                <c:pt idx="372">
                  <c:v>45355</c:v>
                </c:pt>
                <c:pt idx="373">
                  <c:v>45355</c:v>
                </c:pt>
                <c:pt idx="374">
                  <c:v>45355</c:v>
                </c:pt>
                <c:pt idx="375">
                  <c:v>45355</c:v>
                </c:pt>
                <c:pt idx="376">
                  <c:v>45355</c:v>
                </c:pt>
                <c:pt idx="377">
                  <c:v>45355</c:v>
                </c:pt>
                <c:pt idx="378">
                  <c:v>45356</c:v>
                </c:pt>
                <c:pt idx="379">
                  <c:v>45356</c:v>
                </c:pt>
                <c:pt idx="380">
                  <c:v>45356</c:v>
                </c:pt>
                <c:pt idx="381">
                  <c:v>45356</c:v>
                </c:pt>
                <c:pt idx="382">
                  <c:v>45356</c:v>
                </c:pt>
                <c:pt idx="383">
                  <c:v>45356</c:v>
                </c:pt>
                <c:pt idx="384">
                  <c:v>45357</c:v>
                </c:pt>
                <c:pt idx="385">
                  <c:v>45357</c:v>
                </c:pt>
                <c:pt idx="386">
                  <c:v>45357</c:v>
                </c:pt>
                <c:pt idx="387">
                  <c:v>45357</c:v>
                </c:pt>
                <c:pt idx="388">
                  <c:v>45357</c:v>
                </c:pt>
                <c:pt idx="389">
                  <c:v>45357</c:v>
                </c:pt>
                <c:pt idx="390">
                  <c:v>45358</c:v>
                </c:pt>
                <c:pt idx="391">
                  <c:v>45358</c:v>
                </c:pt>
                <c:pt idx="392">
                  <c:v>45358</c:v>
                </c:pt>
                <c:pt idx="393">
                  <c:v>45358</c:v>
                </c:pt>
                <c:pt idx="394">
                  <c:v>45358</c:v>
                </c:pt>
                <c:pt idx="395">
                  <c:v>45358</c:v>
                </c:pt>
                <c:pt idx="396">
                  <c:v>45359</c:v>
                </c:pt>
                <c:pt idx="397">
                  <c:v>45359</c:v>
                </c:pt>
                <c:pt idx="398">
                  <c:v>45359</c:v>
                </c:pt>
                <c:pt idx="399">
                  <c:v>45359</c:v>
                </c:pt>
                <c:pt idx="400">
                  <c:v>45359</c:v>
                </c:pt>
                <c:pt idx="401">
                  <c:v>45359</c:v>
                </c:pt>
                <c:pt idx="402">
                  <c:v>45360</c:v>
                </c:pt>
                <c:pt idx="403">
                  <c:v>45360</c:v>
                </c:pt>
                <c:pt idx="404">
                  <c:v>45360</c:v>
                </c:pt>
                <c:pt idx="405">
                  <c:v>45360</c:v>
                </c:pt>
                <c:pt idx="406">
                  <c:v>45360</c:v>
                </c:pt>
                <c:pt idx="407">
                  <c:v>45360</c:v>
                </c:pt>
                <c:pt idx="408">
                  <c:v>45361</c:v>
                </c:pt>
                <c:pt idx="409">
                  <c:v>45361</c:v>
                </c:pt>
                <c:pt idx="410">
                  <c:v>45361</c:v>
                </c:pt>
                <c:pt idx="411">
                  <c:v>45361</c:v>
                </c:pt>
                <c:pt idx="412">
                  <c:v>45361</c:v>
                </c:pt>
                <c:pt idx="413">
                  <c:v>45361</c:v>
                </c:pt>
                <c:pt idx="414">
                  <c:v>45362</c:v>
                </c:pt>
                <c:pt idx="415">
                  <c:v>45362</c:v>
                </c:pt>
                <c:pt idx="416">
                  <c:v>45362</c:v>
                </c:pt>
                <c:pt idx="417">
                  <c:v>45362</c:v>
                </c:pt>
                <c:pt idx="418">
                  <c:v>45362</c:v>
                </c:pt>
                <c:pt idx="419">
                  <c:v>45362</c:v>
                </c:pt>
                <c:pt idx="420">
                  <c:v>45363</c:v>
                </c:pt>
                <c:pt idx="421">
                  <c:v>45363</c:v>
                </c:pt>
                <c:pt idx="422">
                  <c:v>45363</c:v>
                </c:pt>
                <c:pt idx="423">
                  <c:v>45363</c:v>
                </c:pt>
                <c:pt idx="424">
                  <c:v>45363</c:v>
                </c:pt>
                <c:pt idx="425">
                  <c:v>45363</c:v>
                </c:pt>
                <c:pt idx="426">
                  <c:v>45364</c:v>
                </c:pt>
                <c:pt idx="427">
                  <c:v>45364</c:v>
                </c:pt>
                <c:pt idx="428">
                  <c:v>45364</c:v>
                </c:pt>
                <c:pt idx="429">
                  <c:v>45364</c:v>
                </c:pt>
                <c:pt idx="430">
                  <c:v>45364</c:v>
                </c:pt>
                <c:pt idx="431">
                  <c:v>45364</c:v>
                </c:pt>
                <c:pt idx="432">
                  <c:v>45365</c:v>
                </c:pt>
                <c:pt idx="433">
                  <c:v>45365</c:v>
                </c:pt>
                <c:pt idx="434">
                  <c:v>45365</c:v>
                </c:pt>
                <c:pt idx="435">
                  <c:v>45365</c:v>
                </c:pt>
                <c:pt idx="436">
                  <c:v>45365</c:v>
                </c:pt>
                <c:pt idx="437">
                  <c:v>45365</c:v>
                </c:pt>
                <c:pt idx="438">
                  <c:v>45366</c:v>
                </c:pt>
                <c:pt idx="439">
                  <c:v>45366</c:v>
                </c:pt>
                <c:pt idx="440">
                  <c:v>45366</c:v>
                </c:pt>
                <c:pt idx="441">
                  <c:v>45366</c:v>
                </c:pt>
                <c:pt idx="442">
                  <c:v>45366</c:v>
                </c:pt>
                <c:pt idx="443">
                  <c:v>45366</c:v>
                </c:pt>
                <c:pt idx="444">
                  <c:v>45367</c:v>
                </c:pt>
                <c:pt idx="445">
                  <c:v>45367</c:v>
                </c:pt>
                <c:pt idx="446">
                  <c:v>45367</c:v>
                </c:pt>
                <c:pt idx="447">
                  <c:v>45367</c:v>
                </c:pt>
                <c:pt idx="448">
                  <c:v>45367</c:v>
                </c:pt>
                <c:pt idx="449">
                  <c:v>45367</c:v>
                </c:pt>
                <c:pt idx="450">
                  <c:v>45368</c:v>
                </c:pt>
                <c:pt idx="451">
                  <c:v>45368</c:v>
                </c:pt>
                <c:pt idx="452">
                  <c:v>45368</c:v>
                </c:pt>
                <c:pt idx="453">
                  <c:v>45368</c:v>
                </c:pt>
                <c:pt idx="454">
                  <c:v>45368</c:v>
                </c:pt>
                <c:pt idx="455">
                  <c:v>45368</c:v>
                </c:pt>
                <c:pt idx="456">
                  <c:v>45369</c:v>
                </c:pt>
                <c:pt idx="457">
                  <c:v>45369</c:v>
                </c:pt>
                <c:pt idx="458">
                  <c:v>45369</c:v>
                </c:pt>
                <c:pt idx="459">
                  <c:v>45369</c:v>
                </c:pt>
                <c:pt idx="460">
                  <c:v>45369</c:v>
                </c:pt>
                <c:pt idx="461">
                  <c:v>45369</c:v>
                </c:pt>
                <c:pt idx="462">
                  <c:v>45370</c:v>
                </c:pt>
                <c:pt idx="463">
                  <c:v>45370</c:v>
                </c:pt>
                <c:pt idx="464">
                  <c:v>45370</c:v>
                </c:pt>
                <c:pt idx="465">
                  <c:v>45370</c:v>
                </c:pt>
                <c:pt idx="466">
                  <c:v>45370</c:v>
                </c:pt>
                <c:pt idx="467">
                  <c:v>45370</c:v>
                </c:pt>
                <c:pt idx="468">
                  <c:v>45371</c:v>
                </c:pt>
                <c:pt idx="469">
                  <c:v>45371</c:v>
                </c:pt>
                <c:pt idx="470">
                  <c:v>45371</c:v>
                </c:pt>
                <c:pt idx="471">
                  <c:v>45371</c:v>
                </c:pt>
                <c:pt idx="472">
                  <c:v>45371</c:v>
                </c:pt>
                <c:pt idx="473">
                  <c:v>45371</c:v>
                </c:pt>
                <c:pt idx="474">
                  <c:v>45372</c:v>
                </c:pt>
                <c:pt idx="475">
                  <c:v>45372</c:v>
                </c:pt>
                <c:pt idx="476">
                  <c:v>45372</c:v>
                </c:pt>
                <c:pt idx="477">
                  <c:v>45372</c:v>
                </c:pt>
                <c:pt idx="478">
                  <c:v>45372</c:v>
                </c:pt>
                <c:pt idx="479">
                  <c:v>45372</c:v>
                </c:pt>
                <c:pt idx="480">
                  <c:v>45373</c:v>
                </c:pt>
                <c:pt idx="481">
                  <c:v>45373</c:v>
                </c:pt>
                <c:pt idx="482">
                  <c:v>45373</c:v>
                </c:pt>
                <c:pt idx="483">
                  <c:v>45373</c:v>
                </c:pt>
                <c:pt idx="484">
                  <c:v>45373</c:v>
                </c:pt>
                <c:pt idx="485">
                  <c:v>45373</c:v>
                </c:pt>
                <c:pt idx="486">
                  <c:v>45374</c:v>
                </c:pt>
                <c:pt idx="487">
                  <c:v>45374</c:v>
                </c:pt>
                <c:pt idx="488">
                  <c:v>45374</c:v>
                </c:pt>
                <c:pt idx="489">
                  <c:v>45374</c:v>
                </c:pt>
                <c:pt idx="490">
                  <c:v>45374</c:v>
                </c:pt>
                <c:pt idx="491">
                  <c:v>45374</c:v>
                </c:pt>
                <c:pt idx="492">
                  <c:v>45375</c:v>
                </c:pt>
                <c:pt idx="493">
                  <c:v>45375</c:v>
                </c:pt>
                <c:pt idx="494">
                  <c:v>45375</c:v>
                </c:pt>
                <c:pt idx="495">
                  <c:v>45375</c:v>
                </c:pt>
                <c:pt idx="496">
                  <c:v>45375</c:v>
                </c:pt>
                <c:pt idx="497">
                  <c:v>45375</c:v>
                </c:pt>
                <c:pt idx="498">
                  <c:v>45376</c:v>
                </c:pt>
                <c:pt idx="499">
                  <c:v>45376</c:v>
                </c:pt>
                <c:pt idx="500">
                  <c:v>45376</c:v>
                </c:pt>
                <c:pt idx="501">
                  <c:v>45376</c:v>
                </c:pt>
                <c:pt idx="502">
                  <c:v>45376</c:v>
                </c:pt>
                <c:pt idx="503">
                  <c:v>45376</c:v>
                </c:pt>
                <c:pt idx="504">
                  <c:v>45377</c:v>
                </c:pt>
                <c:pt idx="505">
                  <c:v>45377</c:v>
                </c:pt>
                <c:pt idx="506">
                  <c:v>45377</c:v>
                </c:pt>
                <c:pt idx="507">
                  <c:v>45377</c:v>
                </c:pt>
                <c:pt idx="508">
                  <c:v>45377</c:v>
                </c:pt>
                <c:pt idx="509">
                  <c:v>45377</c:v>
                </c:pt>
                <c:pt idx="510">
                  <c:v>45378</c:v>
                </c:pt>
                <c:pt idx="511">
                  <c:v>45378</c:v>
                </c:pt>
                <c:pt idx="512">
                  <c:v>45378</c:v>
                </c:pt>
                <c:pt idx="513">
                  <c:v>45378</c:v>
                </c:pt>
                <c:pt idx="514">
                  <c:v>45378</c:v>
                </c:pt>
                <c:pt idx="515">
                  <c:v>45378</c:v>
                </c:pt>
                <c:pt idx="516">
                  <c:v>45379</c:v>
                </c:pt>
                <c:pt idx="517">
                  <c:v>45379</c:v>
                </c:pt>
                <c:pt idx="518">
                  <c:v>45379</c:v>
                </c:pt>
                <c:pt idx="519">
                  <c:v>45379</c:v>
                </c:pt>
                <c:pt idx="520">
                  <c:v>45379</c:v>
                </c:pt>
                <c:pt idx="521">
                  <c:v>45379</c:v>
                </c:pt>
                <c:pt idx="522">
                  <c:v>45380</c:v>
                </c:pt>
                <c:pt idx="523">
                  <c:v>45380</c:v>
                </c:pt>
                <c:pt idx="524">
                  <c:v>45380</c:v>
                </c:pt>
                <c:pt idx="525">
                  <c:v>45380</c:v>
                </c:pt>
                <c:pt idx="526">
                  <c:v>45380</c:v>
                </c:pt>
                <c:pt idx="527">
                  <c:v>45380</c:v>
                </c:pt>
                <c:pt idx="528">
                  <c:v>45381</c:v>
                </c:pt>
                <c:pt idx="529">
                  <c:v>45381</c:v>
                </c:pt>
                <c:pt idx="530">
                  <c:v>45381</c:v>
                </c:pt>
                <c:pt idx="531">
                  <c:v>45381</c:v>
                </c:pt>
                <c:pt idx="532">
                  <c:v>45381</c:v>
                </c:pt>
                <c:pt idx="533">
                  <c:v>45381</c:v>
                </c:pt>
                <c:pt idx="534">
                  <c:v>45382</c:v>
                </c:pt>
                <c:pt idx="535">
                  <c:v>45382</c:v>
                </c:pt>
                <c:pt idx="536">
                  <c:v>45382</c:v>
                </c:pt>
                <c:pt idx="537">
                  <c:v>45382</c:v>
                </c:pt>
                <c:pt idx="538">
                  <c:v>45382</c:v>
                </c:pt>
                <c:pt idx="539">
                  <c:v>45382</c:v>
                </c:pt>
              </c:numCache>
            </c:numRef>
          </c:cat>
          <c:val>
            <c:numRef>
              <c:f>saw!$B$1:$B$540</c:f>
              <c:numCache>
                <c:formatCode>General</c:formatCode>
                <c:ptCount val="540"/>
                <c:pt idx="0">
                  <c:v>0</c:v>
                </c:pt>
                <c:pt idx="1">
                  <c:v>14400</c:v>
                </c:pt>
                <c:pt idx="2">
                  <c:v>28800</c:v>
                </c:pt>
                <c:pt idx="3">
                  <c:v>43200</c:v>
                </c:pt>
                <c:pt idx="4">
                  <c:v>57600</c:v>
                </c:pt>
                <c:pt idx="5">
                  <c:v>72000</c:v>
                </c:pt>
                <c:pt idx="6">
                  <c:v>86400</c:v>
                </c:pt>
                <c:pt idx="7">
                  <c:v>100800</c:v>
                </c:pt>
                <c:pt idx="8">
                  <c:v>115200</c:v>
                </c:pt>
                <c:pt idx="9">
                  <c:v>129600</c:v>
                </c:pt>
                <c:pt idx="10">
                  <c:v>144000</c:v>
                </c:pt>
                <c:pt idx="11">
                  <c:v>158400</c:v>
                </c:pt>
                <c:pt idx="12">
                  <c:v>172800</c:v>
                </c:pt>
                <c:pt idx="13">
                  <c:v>187200</c:v>
                </c:pt>
                <c:pt idx="14">
                  <c:v>201600</c:v>
                </c:pt>
                <c:pt idx="15">
                  <c:v>216000</c:v>
                </c:pt>
                <c:pt idx="16">
                  <c:v>230400</c:v>
                </c:pt>
                <c:pt idx="17">
                  <c:v>244800</c:v>
                </c:pt>
                <c:pt idx="18">
                  <c:v>259200</c:v>
                </c:pt>
                <c:pt idx="19">
                  <c:v>273600</c:v>
                </c:pt>
                <c:pt idx="20">
                  <c:v>288000</c:v>
                </c:pt>
                <c:pt idx="21">
                  <c:v>302400</c:v>
                </c:pt>
                <c:pt idx="22">
                  <c:v>316800</c:v>
                </c:pt>
                <c:pt idx="23">
                  <c:v>331200</c:v>
                </c:pt>
                <c:pt idx="24">
                  <c:v>345600</c:v>
                </c:pt>
                <c:pt idx="25">
                  <c:v>360000</c:v>
                </c:pt>
                <c:pt idx="26">
                  <c:v>374400</c:v>
                </c:pt>
                <c:pt idx="27">
                  <c:v>388800</c:v>
                </c:pt>
                <c:pt idx="28">
                  <c:v>403200</c:v>
                </c:pt>
                <c:pt idx="29">
                  <c:v>417600</c:v>
                </c:pt>
                <c:pt idx="30">
                  <c:v>432000</c:v>
                </c:pt>
                <c:pt idx="31">
                  <c:v>446400</c:v>
                </c:pt>
                <c:pt idx="32">
                  <c:v>460800</c:v>
                </c:pt>
                <c:pt idx="33">
                  <c:v>475200</c:v>
                </c:pt>
                <c:pt idx="34">
                  <c:v>489600</c:v>
                </c:pt>
                <c:pt idx="35">
                  <c:v>504000</c:v>
                </c:pt>
                <c:pt idx="36">
                  <c:v>518400</c:v>
                </c:pt>
                <c:pt idx="37">
                  <c:v>532800</c:v>
                </c:pt>
                <c:pt idx="38">
                  <c:v>547200</c:v>
                </c:pt>
                <c:pt idx="39">
                  <c:v>561600</c:v>
                </c:pt>
                <c:pt idx="40">
                  <c:v>576000</c:v>
                </c:pt>
                <c:pt idx="41">
                  <c:v>590400</c:v>
                </c:pt>
                <c:pt idx="42">
                  <c:v>604800</c:v>
                </c:pt>
                <c:pt idx="43">
                  <c:v>619200</c:v>
                </c:pt>
                <c:pt idx="44">
                  <c:v>633600</c:v>
                </c:pt>
                <c:pt idx="45">
                  <c:v>648000</c:v>
                </c:pt>
                <c:pt idx="46">
                  <c:v>662400</c:v>
                </c:pt>
                <c:pt idx="47">
                  <c:v>676800</c:v>
                </c:pt>
                <c:pt idx="48">
                  <c:v>691200</c:v>
                </c:pt>
                <c:pt idx="49">
                  <c:v>705600</c:v>
                </c:pt>
                <c:pt idx="50">
                  <c:v>720000</c:v>
                </c:pt>
                <c:pt idx="51">
                  <c:v>734400</c:v>
                </c:pt>
                <c:pt idx="52">
                  <c:v>748800</c:v>
                </c:pt>
                <c:pt idx="53">
                  <c:v>763200</c:v>
                </c:pt>
                <c:pt idx="54">
                  <c:v>777600</c:v>
                </c:pt>
                <c:pt idx="55">
                  <c:v>792000</c:v>
                </c:pt>
                <c:pt idx="56">
                  <c:v>806400</c:v>
                </c:pt>
                <c:pt idx="57">
                  <c:v>820800</c:v>
                </c:pt>
                <c:pt idx="58">
                  <c:v>835200</c:v>
                </c:pt>
                <c:pt idx="59">
                  <c:v>849600</c:v>
                </c:pt>
                <c:pt idx="60">
                  <c:v>864000</c:v>
                </c:pt>
                <c:pt idx="61">
                  <c:v>878400</c:v>
                </c:pt>
                <c:pt idx="62">
                  <c:v>892800</c:v>
                </c:pt>
                <c:pt idx="63">
                  <c:v>907200</c:v>
                </c:pt>
                <c:pt idx="64">
                  <c:v>921600</c:v>
                </c:pt>
                <c:pt idx="65">
                  <c:v>936000</c:v>
                </c:pt>
                <c:pt idx="66">
                  <c:v>950400</c:v>
                </c:pt>
                <c:pt idx="67">
                  <c:v>964800</c:v>
                </c:pt>
                <c:pt idx="68">
                  <c:v>979200</c:v>
                </c:pt>
                <c:pt idx="69">
                  <c:v>993600</c:v>
                </c:pt>
                <c:pt idx="70">
                  <c:v>1008000</c:v>
                </c:pt>
                <c:pt idx="71">
                  <c:v>1022400</c:v>
                </c:pt>
                <c:pt idx="72">
                  <c:v>1036800</c:v>
                </c:pt>
                <c:pt idx="73">
                  <c:v>1051200</c:v>
                </c:pt>
                <c:pt idx="74">
                  <c:v>1065600</c:v>
                </c:pt>
                <c:pt idx="75">
                  <c:v>1080000</c:v>
                </c:pt>
                <c:pt idx="76">
                  <c:v>1094400</c:v>
                </c:pt>
                <c:pt idx="77">
                  <c:v>1108800</c:v>
                </c:pt>
                <c:pt idx="78">
                  <c:v>1123200</c:v>
                </c:pt>
                <c:pt idx="79">
                  <c:v>1137600</c:v>
                </c:pt>
                <c:pt idx="80">
                  <c:v>1152000</c:v>
                </c:pt>
                <c:pt idx="81">
                  <c:v>1166400</c:v>
                </c:pt>
                <c:pt idx="82">
                  <c:v>1180800</c:v>
                </c:pt>
                <c:pt idx="83">
                  <c:v>1195200</c:v>
                </c:pt>
                <c:pt idx="84">
                  <c:v>1209600</c:v>
                </c:pt>
                <c:pt idx="85">
                  <c:v>1224000</c:v>
                </c:pt>
                <c:pt idx="86">
                  <c:v>1238400</c:v>
                </c:pt>
                <c:pt idx="87">
                  <c:v>1252800</c:v>
                </c:pt>
                <c:pt idx="88">
                  <c:v>1267200</c:v>
                </c:pt>
                <c:pt idx="89">
                  <c:v>1281600</c:v>
                </c:pt>
                <c:pt idx="90">
                  <c:v>1296000</c:v>
                </c:pt>
                <c:pt idx="91">
                  <c:v>1310400</c:v>
                </c:pt>
                <c:pt idx="92">
                  <c:v>1324800</c:v>
                </c:pt>
                <c:pt idx="93">
                  <c:v>1339200</c:v>
                </c:pt>
                <c:pt idx="94">
                  <c:v>1353600</c:v>
                </c:pt>
                <c:pt idx="95">
                  <c:v>1368000</c:v>
                </c:pt>
                <c:pt idx="96">
                  <c:v>1382400</c:v>
                </c:pt>
                <c:pt idx="97">
                  <c:v>1396800</c:v>
                </c:pt>
                <c:pt idx="98">
                  <c:v>1411200</c:v>
                </c:pt>
                <c:pt idx="99">
                  <c:v>1425600</c:v>
                </c:pt>
                <c:pt idx="100">
                  <c:v>1440000</c:v>
                </c:pt>
                <c:pt idx="101">
                  <c:v>1454400</c:v>
                </c:pt>
                <c:pt idx="102">
                  <c:v>1468800</c:v>
                </c:pt>
                <c:pt idx="103">
                  <c:v>1483200</c:v>
                </c:pt>
                <c:pt idx="104">
                  <c:v>1497600</c:v>
                </c:pt>
                <c:pt idx="105">
                  <c:v>1512000</c:v>
                </c:pt>
                <c:pt idx="106">
                  <c:v>1526400</c:v>
                </c:pt>
                <c:pt idx="107">
                  <c:v>1540800</c:v>
                </c:pt>
                <c:pt idx="108">
                  <c:v>1555200</c:v>
                </c:pt>
                <c:pt idx="109">
                  <c:v>1569600</c:v>
                </c:pt>
                <c:pt idx="110">
                  <c:v>1584000</c:v>
                </c:pt>
                <c:pt idx="111">
                  <c:v>1598400</c:v>
                </c:pt>
                <c:pt idx="112">
                  <c:v>1612800</c:v>
                </c:pt>
                <c:pt idx="113">
                  <c:v>1627200</c:v>
                </c:pt>
                <c:pt idx="114">
                  <c:v>1641600</c:v>
                </c:pt>
                <c:pt idx="115">
                  <c:v>1656000</c:v>
                </c:pt>
                <c:pt idx="116">
                  <c:v>1670400</c:v>
                </c:pt>
                <c:pt idx="117">
                  <c:v>1684800</c:v>
                </c:pt>
                <c:pt idx="118">
                  <c:v>1699200</c:v>
                </c:pt>
                <c:pt idx="119">
                  <c:v>1713600</c:v>
                </c:pt>
                <c:pt idx="120">
                  <c:v>1728000</c:v>
                </c:pt>
                <c:pt idx="121">
                  <c:v>1742400</c:v>
                </c:pt>
                <c:pt idx="122">
                  <c:v>1756800</c:v>
                </c:pt>
                <c:pt idx="123">
                  <c:v>1771200</c:v>
                </c:pt>
                <c:pt idx="124">
                  <c:v>1785600</c:v>
                </c:pt>
                <c:pt idx="125">
                  <c:v>1800000</c:v>
                </c:pt>
                <c:pt idx="126">
                  <c:v>1814400</c:v>
                </c:pt>
                <c:pt idx="127">
                  <c:v>1828800</c:v>
                </c:pt>
                <c:pt idx="128">
                  <c:v>1843200</c:v>
                </c:pt>
                <c:pt idx="129">
                  <c:v>1857600</c:v>
                </c:pt>
                <c:pt idx="130">
                  <c:v>1872000</c:v>
                </c:pt>
                <c:pt idx="131">
                  <c:v>1886400</c:v>
                </c:pt>
                <c:pt idx="132">
                  <c:v>1900800</c:v>
                </c:pt>
                <c:pt idx="133">
                  <c:v>1915200</c:v>
                </c:pt>
                <c:pt idx="134">
                  <c:v>1929600</c:v>
                </c:pt>
                <c:pt idx="135">
                  <c:v>1944000</c:v>
                </c:pt>
                <c:pt idx="136">
                  <c:v>1958400</c:v>
                </c:pt>
                <c:pt idx="137">
                  <c:v>1972800</c:v>
                </c:pt>
                <c:pt idx="138">
                  <c:v>1987200</c:v>
                </c:pt>
                <c:pt idx="139">
                  <c:v>2001600</c:v>
                </c:pt>
                <c:pt idx="140">
                  <c:v>2016000</c:v>
                </c:pt>
                <c:pt idx="141">
                  <c:v>2030400</c:v>
                </c:pt>
                <c:pt idx="142">
                  <c:v>2044800</c:v>
                </c:pt>
                <c:pt idx="143">
                  <c:v>2059200</c:v>
                </c:pt>
                <c:pt idx="144">
                  <c:v>2073600</c:v>
                </c:pt>
                <c:pt idx="145">
                  <c:v>2088000</c:v>
                </c:pt>
                <c:pt idx="146">
                  <c:v>2102400</c:v>
                </c:pt>
                <c:pt idx="147">
                  <c:v>2116800</c:v>
                </c:pt>
                <c:pt idx="148">
                  <c:v>2131200</c:v>
                </c:pt>
                <c:pt idx="149">
                  <c:v>2145600</c:v>
                </c:pt>
                <c:pt idx="150">
                  <c:v>2160000</c:v>
                </c:pt>
                <c:pt idx="151">
                  <c:v>2174400</c:v>
                </c:pt>
                <c:pt idx="152">
                  <c:v>2188800</c:v>
                </c:pt>
                <c:pt idx="153">
                  <c:v>2203200</c:v>
                </c:pt>
                <c:pt idx="154">
                  <c:v>2217600</c:v>
                </c:pt>
                <c:pt idx="155">
                  <c:v>2232000</c:v>
                </c:pt>
                <c:pt idx="156">
                  <c:v>2246400</c:v>
                </c:pt>
                <c:pt idx="157">
                  <c:v>2260800</c:v>
                </c:pt>
                <c:pt idx="158">
                  <c:v>2275200</c:v>
                </c:pt>
                <c:pt idx="159">
                  <c:v>2289600</c:v>
                </c:pt>
                <c:pt idx="160">
                  <c:v>2304000</c:v>
                </c:pt>
                <c:pt idx="161">
                  <c:v>2318400</c:v>
                </c:pt>
                <c:pt idx="162">
                  <c:v>2332800</c:v>
                </c:pt>
                <c:pt idx="163">
                  <c:v>2347200</c:v>
                </c:pt>
                <c:pt idx="164">
                  <c:v>2361600</c:v>
                </c:pt>
                <c:pt idx="165">
                  <c:v>2376000</c:v>
                </c:pt>
                <c:pt idx="166">
                  <c:v>2390400</c:v>
                </c:pt>
                <c:pt idx="167">
                  <c:v>2404800</c:v>
                </c:pt>
                <c:pt idx="168">
                  <c:v>2419200</c:v>
                </c:pt>
                <c:pt idx="169">
                  <c:v>2433600</c:v>
                </c:pt>
                <c:pt idx="170">
                  <c:v>2448000</c:v>
                </c:pt>
                <c:pt idx="171">
                  <c:v>2462400</c:v>
                </c:pt>
                <c:pt idx="172">
                  <c:v>2476800</c:v>
                </c:pt>
                <c:pt idx="173">
                  <c:v>2491200</c:v>
                </c:pt>
                <c:pt idx="174">
                  <c:v>2505600</c:v>
                </c:pt>
                <c:pt idx="175">
                  <c:v>2520000</c:v>
                </c:pt>
                <c:pt idx="176">
                  <c:v>2534400</c:v>
                </c:pt>
                <c:pt idx="177">
                  <c:v>2548800</c:v>
                </c:pt>
                <c:pt idx="178">
                  <c:v>2563200</c:v>
                </c:pt>
                <c:pt idx="179">
                  <c:v>2577600</c:v>
                </c:pt>
                <c:pt idx="180">
                  <c:v>2592000</c:v>
                </c:pt>
                <c:pt idx="181">
                  <c:v>2606400</c:v>
                </c:pt>
                <c:pt idx="182">
                  <c:v>2620800</c:v>
                </c:pt>
                <c:pt idx="183">
                  <c:v>2635200</c:v>
                </c:pt>
                <c:pt idx="184">
                  <c:v>2649600</c:v>
                </c:pt>
                <c:pt idx="185">
                  <c:v>2664000</c:v>
                </c:pt>
                <c:pt idx="186">
                  <c:v>0</c:v>
                </c:pt>
                <c:pt idx="187">
                  <c:v>14400</c:v>
                </c:pt>
                <c:pt idx="188">
                  <c:v>28800</c:v>
                </c:pt>
                <c:pt idx="189">
                  <c:v>43200</c:v>
                </c:pt>
                <c:pt idx="190">
                  <c:v>57600</c:v>
                </c:pt>
                <c:pt idx="191">
                  <c:v>72000</c:v>
                </c:pt>
                <c:pt idx="192">
                  <c:v>86400</c:v>
                </c:pt>
                <c:pt idx="193">
                  <c:v>100800</c:v>
                </c:pt>
                <c:pt idx="194">
                  <c:v>115200</c:v>
                </c:pt>
                <c:pt idx="195">
                  <c:v>129600</c:v>
                </c:pt>
                <c:pt idx="196">
                  <c:v>144000</c:v>
                </c:pt>
                <c:pt idx="197">
                  <c:v>158400</c:v>
                </c:pt>
                <c:pt idx="198">
                  <c:v>172800</c:v>
                </c:pt>
                <c:pt idx="199">
                  <c:v>187200</c:v>
                </c:pt>
                <c:pt idx="200">
                  <c:v>201600</c:v>
                </c:pt>
                <c:pt idx="201">
                  <c:v>216000</c:v>
                </c:pt>
                <c:pt idx="202">
                  <c:v>230400</c:v>
                </c:pt>
                <c:pt idx="203">
                  <c:v>244800</c:v>
                </c:pt>
                <c:pt idx="204">
                  <c:v>259200</c:v>
                </c:pt>
                <c:pt idx="205">
                  <c:v>273600</c:v>
                </c:pt>
                <c:pt idx="206">
                  <c:v>288000</c:v>
                </c:pt>
                <c:pt idx="207">
                  <c:v>302400</c:v>
                </c:pt>
                <c:pt idx="208">
                  <c:v>316800</c:v>
                </c:pt>
                <c:pt idx="209">
                  <c:v>331200</c:v>
                </c:pt>
                <c:pt idx="210">
                  <c:v>345600</c:v>
                </c:pt>
                <c:pt idx="211">
                  <c:v>360000</c:v>
                </c:pt>
                <c:pt idx="212">
                  <c:v>374400</c:v>
                </c:pt>
                <c:pt idx="213">
                  <c:v>388800</c:v>
                </c:pt>
                <c:pt idx="214">
                  <c:v>403200</c:v>
                </c:pt>
                <c:pt idx="215">
                  <c:v>417600</c:v>
                </c:pt>
                <c:pt idx="216">
                  <c:v>432000</c:v>
                </c:pt>
                <c:pt idx="217">
                  <c:v>446400</c:v>
                </c:pt>
                <c:pt idx="218">
                  <c:v>460800</c:v>
                </c:pt>
                <c:pt idx="219">
                  <c:v>475200</c:v>
                </c:pt>
                <c:pt idx="220">
                  <c:v>489600</c:v>
                </c:pt>
                <c:pt idx="221">
                  <c:v>504000</c:v>
                </c:pt>
                <c:pt idx="222">
                  <c:v>518400</c:v>
                </c:pt>
                <c:pt idx="223">
                  <c:v>532800</c:v>
                </c:pt>
                <c:pt idx="224">
                  <c:v>547200</c:v>
                </c:pt>
                <c:pt idx="225">
                  <c:v>561600</c:v>
                </c:pt>
                <c:pt idx="226">
                  <c:v>576000</c:v>
                </c:pt>
                <c:pt idx="227">
                  <c:v>590400</c:v>
                </c:pt>
                <c:pt idx="228">
                  <c:v>604800</c:v>
                </c:pt>
                <c:pt idx="229">
                  <c:v>619200</c:v>
                </c:pt>
                <c:pt idx="230">
                  <c:v>633600</c:v>
                </c:pt>
                <c:pt idx="231">
                  <c:v>648000</c:v>
                </c:pt>
                <c:pt idx="232">
                  <c:v>662400</c:v>
                </c:pt>
                <c:pt idx="233">
                  <c:v>676800</c:v>
                </c:pt>
                <c:pt idx="234">
                  <c:v>691200</c:v>
                </c:pt>
                <c:pt idx="235">
                  <c:v>705600</c:v>
                </c:pt>
                <c:pt idx="236">
                  <c:v>720000</c:v>
                </c:pt>
                <c:pt idx="237">
                  <c:v>734400</c:v>
                </c:pt>
                <c:pt idx="238">
                  <c:v>748800</c:v>
                </c:pt>
                <c:pt idx="239">
                  <c:v>763200</c:v>
                </c:pt>
                <c:pt idx="240">
                  <c:v>777600</c:v>
                </c:pt>
                <c:pt idx="241">
                  <c:v>792000</c:v>
                </c:pt>
                <c:pt idx="242">
                  <c:v>806400</c:v>
                </c:pt>
                <c:pt idx="243">
                  <c:v>820800</c:v>
                </c:pt>
                <c:pt idx="244">
                  <c:v>835200</c:v>
                </c:pt>
                <c:pt idx="245">
                  <c:v>849600</c:v>
                </c:pt>
                <c:pt idx="246">
                  <c:v>864000</c:v>
                </c:pt>
                <c:pt idx="247">
                  <c:v>878400</c:v>
                </c:pt>
                <c:pt idx="248">
                  <c:v>892800</c:v>
                </c:pt>
                <c:pt idx="249">
                  <c:v>907200</c:v>
                </c:pt>
                <c:pt idx="250">
                  <c:v>921600</c:v>
                </c:pt>
                <c:pt idx="251">
                  <c:v>936000</c:v>
                </c:pt>
                <c:pt idx="252">
                  <c:v>950400</c:v>
                </c:pt>
                <c:pt idx="253">
                  <c:v>964800</c:v>
                </c:pt>
                <c:pt idx="254">
                  <c:v>979200</c:v>
                </c:pt>
                <c:pt idx="255">
                  <c:v>993600</c:v>
                </c:pt>
                <c:pt idx="256">
                  <c:v>1008000</c:v>
                </c:pt>
                <c:pt idx="257">
                  <c:v>1022400</c:v>
                </c:pt>
                <c:pt idx="258">
                  <c:v>1036800</c:v>
                </c:pt>
                <c:pt idx="259">
                  <c:v>1051200</c:v>
                </c:pt>
                <c:pt idx="260">
                  <c:v>1065600</c:v>
                </c:pt>
                <c:pt idx="261">
                  <c:v>1080000</c:v>
                </c:pt>
                <c:pt idx="262">
                  <c:v>1094400</c:v>
                </c:pt>
                <c:pt idx="263">
                  <c:v>1108800</c:v>
                </c:pt>
                <c:pt idx="264">
                  <c:v>1123200</c:v>
                </c:pt>
                <c:pt idx="265">
                  <c:v>1137600</c:v>
                </c:pt>
                <c:pt idx="266">
                  <c:v>1152000</c:v>
                </c:pt>
                <c:pt idx="267">
                  <c:v>1166400</c:v>
                </c:pt>
                <c:pt idx="268">
                  <c:v>1180800</c:v>
                </c:pt>
                <c:pt idx="269">
                  <c:v>1195200</c:v>
                </c:pt>
                <c:pt idx="270">
                  <c:v>1209600</c:v>
                </c:pt>
                <c:pt idx="271">
                  <c:v>1224000</c:v>
                </c:pt>
                <c:pt idx="272">
                  <c:v>1238400</c:v>
                </c:pt>
                <c:pt idx="273">
                  <c:v>1252800</c:v>
                </c:pt>
                <c:pt idx="274">
                  <c:v>1267200</c:v>
                </c:pt>
                <c:pt idx="275">
                  <c:v>1281600</c:v>
                </c:pt>
                <c:pt idx="276">
                  <c:v>1296000</c:v>
                </c:pt>
                <c:pt idx="277">
                  <c:v>1310400</c:v>
                </c:pt>
                <c:pt idx="278">
                  <c:v>1324800</c:v>
                </c:pt>
                <c:pt idx="279">
                  <c:v>1339200</c:v>
                </c:pt>
                <c:pt idx="280">
                  <c:v>1353600</c:v>
                </c:pt>
                <c:pt idx="281">
                  <c:v>1368000</c:v>
                </c:pt>
                <c:pt idx="282">
                  <c:v>1382400</c:v>
                </c:pt>
                <c:pt idx="283">
                  <c:v>1396800</c:v>
                </c:pt>
                <c:pt idx="284">
                  <c:v>1411200</c:v>
                </c:pt>
                <c:pt idx="285">
                  <c:v>1425600</c:v>
                </c:pt>
                <c:pt idx="286">
                  <c:v>1440000</c:v>
                </c:pt>
                <c:pt idx="287">
                  <c:v>1454400</c:v>
                </c:pt>
                <c:pt idx="288">
                  <c:v>1468800</c:v>
                </c:pt>
                <c:pt idx="289">
                  <c:v>1483200</c:v>
                </c:pt>
                <c:pt idx="290">
                  <c:v>1497600</c:v>
                </c:pt>
                <c:pt idx="291">
                  <c:v>1512000</c:v>
                </c:pt>
                <c:pt idx="292">
                  <c:v>1526400</c:v>
                </c:pt>
                <c:pt idx="293">
                  <c:v>1540800</c:v>
                </c:pt>
                <c:pt idx="294">
                  <c:v>1555200</c:v>
                </c:pt>
                <c:pt idx="295">
                  <c:v>1569600</c:v>
                </c:pt>
                <c:pt idx="296">
                  <c:v>1584000</c:v>
                </c:pt>
                <c:pt idx="297">
                  <c:v>1598400</c:v>
                </c:pt>
                <c:pt idx="298">
                  <c:v>1612800</c:v>
                </c:pt>
                <c:pt idx="299">
                  <c:v>1627200</c:v>
                </c:pt>
                <c:pt idx="300">
                  <c:v>1641600</c:v>
                </c:pt>
                <c:pt idx="301">
                  <c:v>1656000</c:v>
                </c:pt>
                <c:pt idx="302">
                  <c:v>1670400</c:v>
                </c:pt>
                <c:pt idx="303">
                  <c:v>1684800</c:v>
                </c:pt>
                <c:pt idx="304">
                  <c:v>1699200</c:v>
                </c:pt>
                <c:pt idx="305">
                  <c:v>1713600</c:v>
                </c:pt>
                <c:pt idx="306">
                  <c:v>1728000</c:v>
                </c:pt>
                <c:pt idx="307">
                  <c:v>1742400</c:v>
                </c:pt>
                <c:pt idx="308">
                  <c:v>1756800</c:v>
                </c:pt>
                <c:pt idx="309">
                  <c:v>1771200</c:v>
                </c:pt>
                <c:pt idx="310">
                  <c:v>1785600</c:v>
                </c:pt>
                <c:pt idx="311">
                  <c:v>1800000</c:v>
                </c:pt>
                <c:pt idx="312">
                  <c:v>1814400</c:v>
                </c:pt>
                <c:pt idx="313">
                  <c:v>1828800</c:v>
                </c:pt>
                <c:pt idx="314">
                  <c:v>1843200</c:v>
                </c:pt>
                <c:pt idx="315">
                  <c:v>1857600</c:v>
                </c:pt>
                <c:pt idx="316">
                  <c:v>1872000</c:v>
                </c:pt>
                <c:pt idx="317">
                  <c:v>1886400</c:v>
                </c:pt>
                <c:pt idx="318">
                  <c:v>1900800</c:v>
                </c:pt>
                <c:pt idx="319">
                  <c:v>1915200</c:v>
                </c:pt>
                <c:pt idx="320">
                  <c:v>1929600</c:v>
                </c:pt>
                <c:pt idx="321">
                  <c:v>1944000</c:v>
                </c:pt>
                <c:pt idx="322">
                  <c:v>1958400</c:v>
                </c:pt>
                <c:pt idx="323">
                  <c:v>1972800</c:v>
                </c:pt>
                <c:pt idx="324">
                  <c:v>1987200</c:v>
                </c:pt>
                <c:pt idx="325">
                  <c:v>2001600</c:v>
                </c:pt>
                <c:pt idx="326">
                  <c:v>2016000</c:v>
                </c:pt>
                <c:pt idx="327">
                  <c:v>2030400</c:v>
                </c:pt>
                <c:pt idx="328">
                  <c:v>2044800</c:v>
                </c:pt>
                <c:pt idx="329">
                  <c:v>2059200</c:v>
                </c:pt>
                <c:pt idx="330">
                  <c:v>2073600</c:v>
                </c:pt>
                <c:pt idx="331">
                  <c:v>2088000</c:v>
                </c:pt>
                <c:pt idx="332">
                  <c:v>2102400</c:v>
                </c:pt>
                <c:pt idx="333">
                  <c:v>2116800</c:v>
                </c:pt>
                <c:pt idx="334">
                  <c:v>2131200</c:v>
                </c:pt>
                <c:pt idx="335">
                  <c:v>2145600</c:v>
                </c:pt>
                <c:pt idx="336">
                  <c:v>2160000</c:v>
                </c:pt>
                <c:pt idx="337">
                  <c:v>2174400</c:v>
                </c:pt>
                <c:pt idx="338">
                  <c:v>2188800</c:v>
                </c:pt>
                <c:pt idx="339">
                  <c:v>2203200</c:v>
                </c:pt>
                <c:pt idx="340">
                  <c:v>2217600</c:v>
                </c:pt>
                <c:pt idx="341">
                  <c:v>2232000</c:v>
                </c:pt>
                <c:pt idx="342">
                  <c:v>2246400</c:v>
                </c:pt>
                <c:pt idx="343">
                  <c:v>2260800</c:v>
                </c:pt>
                <c:pt idx="344">
                  <c:v>2275200</c:v>
                </c:pt>
                <c:pt idx="345">
                  <c:v>2289600</c:v>
                </c:pt>
                <c:pt idx="346">
                  <c:v>2304000</c:v>
                </c:pt>
                <c:pt idx="347">
                  <c:v>2318400</c:v>
                </c:pt>
                <c:pt idx="348">
                  <c:v>2332800</c:v>
                </c:pt>
                <c:pt idx="349">
                  <c:v>2347200</c:v>
                </c:pt>
                <c:pt idx="350">
                  <c:v>2361600</c:v>
                </c:pt>
                <c:pt idx="351">
                  <c:v>2376000</c:v>
                </c:pt>
                <c:pt idx="352">
                  <c:v>2390400</c:v>
                </c:pt>
                <c:pt idx="353">
                  <c:v>2404800</c:v>
                </c:pt>
                <c:pt idx="354">
                  <c:v>0</c:v>
                </c:pt>
                <c:pt idx="355">
                  <c:v>14400</c:v>
                </c:pt>
                <c:pt idx="356">
                  <c:v>28800</c:v>
                </c:pt>
                <c:pt idx="357">
                  <c:v>43200</c:v>
                </c:pt>
                <c:pt idx="358">
                  <c:v>57600</c:v>
                </c:pt>
                <c:pt idx="359">
                  <c:v>72000</c:v>
                </c:pt>
                <c:pt idx="360">
                  <c:v>86400</c:v>
                </c:pt>
                <c:pt idx="361">
                  <c:v>100800</c:v>
                </c:pt>
                <c:pt idx="362">
                  <c:v>115200</c:v>
                </c:pt>
                <c:pt idx="363">
                  <c:v>129600</c:v>
                </c:pt>
                <c:pt idx="364">
                  <c:v>144000</c:v>
                </c:pt>
                <c:pt idx="365">
                  <c:v>158400</c:v>
                </c:pt>
                <c:pt idx="366">
                  <c:v>172800</c:v>
                </c:pt>
                <c:pt idx="367">
                  <c:v>187200</c:v>
                </c:pt>
                <c:pt idx="368">
                  <c:v>201600</c:v>
                </c:pt>
                <c:pt idx="369">
                  <c:v>216000</c:v>
                </c:pt>
                <c:pt idx="370">
                  <c:v>230400</c:v>
                </c:pt>
                <c:pt idx="371">
                  <c:v>244800</c:v>
                </c:pt>
                <c:pt idx="372">
                  <c:v>259200</c:v>
                </c:pt>
                <c:pt idx="373">
                  <c:v>273600</c:v>
                </c:pt>
                <c:pt idx="374">
                  <c:v>288000</c:v>
                </c:pt>
                <c:pt idx="375">
                  <c:v>302400</c:v>
                </c:pt>
                <c:pt idx="376">
                  <c:v>316800</c:v>
                </c:pt>
                <c:pt idx="377">
                  <c:v>331200</c:v>
                </c:pt>
                <c:pt idx="378">
                  <c:v>345600</c:v>
                </c:pt>
                <c:pt idx="379">
                  <c:v>360000</c:v>
                </c:pt>
                <c:pt idx="380">
                  <c:v>374400</c:v>
                </c:pt>
                <c:pt idx="381">
                  <c:v>388800</c:v>
                </c:pt>
                <c:pt idx="382">
                  <c:v>403200</c:v>
                </c:pt>
                <c:pt idx="383">
                  <c:v>417600</c:v>
                </c:pt>
                <c:pt idx="384">
                  <c:v>432000</c:v>
                </c:pt>
                <c:pt idx="385">
                  <c:v>446400</c:v>
                </c:pt>
                <c:pt idx="386">
                  <c:v>460800</c:v>
                </c:pt>
                <c:pt idx="387">
                  <c:v>475200</c:v>
                </c:pt>
                <c:pt idx="388">
                  <c:v>489600</c:v>
                </c:pt>
                <c:pt idx="389">
                  <c:v>504000</c:v>
                </c:pt>
                <c:pt idx="390">
                  <c:v>518400</c:v>
                </c:pt>
                <c:pt idx="391">
                  <c:v>532800</c:v>
                </c:pt>
                <c:pt idx="392">
                  <c:v>547200</c:v>
                </c:pt>
                <c:pt idx="393">
                  <c:v>561600</c:v>
                </c:pt>
                <c:pt idx="394">
                  <c:v>576000</c:v>
                </c:pt>
                <c:pt idx="395">
                  <c:v>590400</c:v>
                </c:pt>
                <c:pt idx="396">
                  <c:v>604800</c:v>
                </c:pt>
                <c:pt idx="397">
                  <c:v>619200</c:v>
                </c:pt>
                <c:pt idx="398">
                  <c:v>633600</c:v>
                </c:pt>
                <c:pt idx="399">
                  <c:v>648000</c:v>
                </c:pt>
                <c:pt idx="400">
                  <c:v>662400</c:v>
                </c:pt>
                <c:pt idx="401">
                  <c:v>676800</c:v>
                </c:pt>
                <c:pt idx="402">
                  <c:v>691200</c:v>
                </c:pt>
                <c:pt idx="403">
                  <c:v>705600</c:v>
                </c:pt>
                <c:pt idx="404">
                  <c:v>720000</c:v>
                </c:pt>
                <c:pt idx="405">
                  <c:v>734400</c:v>
                </c:pt>
                <c:pt idx="406">
                  <c:v>748800</c:v>
                </c:pt>
                <c:pt idx="407">
                  <c:v>763200</c:v>
                </c:pt>
                <c:pt idx="408">
                  <c:v>777600</c:v>
                </c:pt>
                <c:pt idx="409">
                  <c:v>792000</c:v>
                </c:pt>
                <c:pt idx="410">
                  <c:v>806400</c:v>
                </c:pt>
                <c:pt idx="411">
                  <c:v>820800</c:v>
                </c:pt>
                <c:pt idx="412">
                  <c:v>835200</c:v>
                </c:pt>
                <c:pt idx="413">
                  <c:v>849600</c:v>
                </c:pt>
                <c:pt idx="414">
                  <c:v>864000</c:v>
                </c:pt>
                <c:pt idx="415">
                  <c:v>878400</c:v>
                </c:pt>
                <c:pt idx="416">
                  <c:v>892800</c:v>
                </c:pt>
                <c:pt idx="417">
                  <c:v>907200</c:v>
                </c:pt>
                <c:pt idx="418">
                  <c:v>921600</c:v>
                </c:pt>
                <c:pt idx="419">
                  <c:v>936000</c:v>
                </c:pt>
                <c:pt idx="420">
                  <c:v>950400</c:v>
                </c:pt>
                <c:pt idx="421">
                  <c:v>964800</c:v>
                </c:pt>
                <c:pt idx="422">
                  <c:v>979200</c:v>
                </c:pt>
                <c:pt idx="423">
                  <c:v>993600</c:v>
                </c:pt>
                <c:pt idx="424">
                  <c:v>1008000</c:v>
                </c:pt>
                <c:pt idx="425">
                  <c:v>1022400</c:v>
                </c:pt>
                <c:pt idx="426">
                  <c:v>1036800</c:v>
                </c:pt>
                <c:pt idx="427">
                  <c:v>1051200</c:v>
                </c:pt>
                <c:pt idx="428">
                  <c:v>1065600</c:v>
                </c:pt>
                <c:pt idx="429">
                  <c:v>1080000</c:v>
                </c:pt>
                <c:pt idx="430">
                  <c:v>1094400</c:v>
                </c:pt>
                <c:pt idx="431">
                  <c:v>1108800</c:v>
                </c:pt>
                <c:pt idx="432">
                  <c:v>1123200</c:v>
                </c:pt>
                <c:pt idx="433">
                  <c:v>1137600</c:v>
                </c:pt>
                <c:pt idx="434">
                  <c:v>1152000</c:v>
                </c:pt>
                <c:pt idx="435">
                  <c:v>1166400</c:v>
                </c:pt>
                <c:pt idx="436">
                  <c:v>1180800</c:v>
                </c:pt>
                <c:pt idx="437">
                  <c:v>1195200</c:v>
                </c:pt>
                <c:pt idx="438">
                  <c:v>1209600</c:v>
                </c:pt>
                <c:pt idx="439">
                  <c:v>1224000</c:v>
                </c:pt>
                <c:pt idx="440">
                  <c:v>1238400</c:v>
                </c:pt>
                <c:pt idx="441">
                  <c:v>1252800</c:v>
                </c:pt>
                <c:pt idx="442">
                  <c:v>1267200</c:v>
                </c:pt>
                <c:pt idx="443">
                  <c:v>1281600</c:v>
                </c:pt>
                <c:pt idx="444">
                  <c:v>1296000</c:v>
                </c:pt>
                <c:pt idx="445">
                  <c:v>1310400</c:v>
                </c:pt>
                <c:pt idx="446">
                  <c:v>1324800</c:v>
                </c:pt>
                <c:pt idx="447">
                  <c:v>1339200</c:v>
                </c:pt>
                <c:pt idx="448">
                  <c:v>1353600</c:v>
                </c:pt>
                <c:pt idx="449">
                  <c:v>1368000</c:v>
                </c:pt>
                <c:pt idx="450">
                  <c:v>1382400</c:v>
                </c:pt>
                <c:pt idx="451">
                  <c:v>1396800</c:v>
                </c:pt>
                <c:pt idx="452">
                  <c:v>1411200</c:v>
                </c:pt>
                <c:pt idx="453">
                  <c:v>1425600</c:v>
                </c:pt>
                <c:pt idx="454">
                  <c:v>1440000</c:v>
                </c:pt>
                <c:pt idx="455">
                  <c:v>1454400</c:v>
                </c:pt>
                <c:pt idx="456">
                  <c:v>1468800</c:v>
                </c:pt>
                <c:pt idx="457">
                  <c:v>1483200</c:v>
                </c:pt>
                <c:pt idx="458">
                  <c:v>1497600</c:v>
                </c:pt>
                <c:pt idx="459">
                  <c:v>1512000</c:v>
                </c:pt>
                <c:pt idx="460">
                  <c:v>1526400</c:v>
                </c:pt>
                <c:pt idx="461">
                  <c:v>1540800</c:v>
                </c:pt>
                <c:pt idx="462">
                  <c:v>1555200</c:v>
                </c:pt>
                <c:pt idx="463">
                  <c:v>1569600</c:v>
                </c:pt>
                <c:pt idx="464">
                  <c:v>1584000</c:v>
                </c:pt>
                <c:pt idx="465">
                  <c:v>1598400</c:v>
                </c:pt>
                <c:pt idx="466">
                  <c:v>1612800</c:v>
                </c:pt>
                <c:pt idx="467">
                  <c:v>1627200</c:v>
                </c:pt>
                <c:pt idx="468">
                  <c:v>1641600</c:v>
                </c:pt>
                <c:pt idx="469">
                  <c:v>1656000</c:v>
                </c:pt>
                <c:pt idx="470">
                  <c:v>1670400</c:v>
                </c:pt>
                <c:pt idx="471">
                  <c:v>1684800</c:v>
                </c:pt>
                <c:pt idx="472">
                  <c:v>1699200</c:v>
                </c:pt>
                <c:pt idx="473">
                  <c:v>1713600</c:v>
                </c:pt>
                <c:pt idx="474">
                  <c:v>1728000</c:v>
                </c:pt>
                <c:pt idx="475">
                  <c:v>1742400</c:v>
                </c:pt>
                <c:pt idx="476">
                  <c:v>1756800</c:v>
                </c:pt>
                <c:pt idx="477">
                  <c:v>1771200</c:v>
                </c:pt>
                <c:pt idx="478">
                  <c:v>1785600</c:v>
                </c:pt>
                <c:pt idx="479">
                  <c:v>1800000</c:v>
                </c:pt>
                <c:pt idx="480">
                  <c:v>1814400</c:v>
                </c:pt>
                <c:pt idx="481">
                  <c:v>1828800</c:v>
                </c:pt>
                <c:pt idx="482">
                  <c:v>1843200</c:v>
                </c:pt>
                <c:pt idx="483">
                  <c:v>1857600</c:v>
                </c:pt>
                <c:pt idx="484">
                  <c:v>1872000</c:v>
                </c:pt>
                <c:pt idx="485">
                  <c:v>1886400</c:v>
                </c:pt>
                <c:pt idx="486">
                  <c:v>1900800</c:v>
                </c:pt>
                <c:pt idx="487">
                  <c:v>1915200</c:v>
                </c:pt>
                <c:pt idx="488">
                  <c:v>1929600</c:v>
                </c:pt>
                <c:pt idx="489">
                  <c:v>1944000</c:v>
                </c:pt>
                <c:pt idx="490">
                  <c:v>1958400</c:v>
                </c:pt>
                <c:pt idx="491">
                  <c:v>1972800</c:v>
                </c:pt>
                <c:pt idx="492">
                  <c:v>1987200</c:v>
                </c:pt>
                <c:pt idx="493">
                  <c:v>2001600</c:v>
                </c:pt>
                <c:pt idx="494">
                  <c:v>2016000</c:v>
                </c:pt>
                <c:pt idx="495">
                  <c:v>2030400</c:v>
                </c:pt>
                <c:pt idx="496">
                  <c:v>2044800</c:v>
                </c:pt>
                <c:pt idx="497">
                  <c:v>2059200</c:v>
                </c:pt>
                <c:pt idx="498">
                  <c:v>2073600</c:v>
                </c:pt>
                <c:pt idx="499">
                  <c:v>2088000</c:v>
                </c:pt>
                <c:pt idx="500">
                  <c:v>2102400</c:v>
                </c:pt>
                <c:pt idx="501">
                  <c:v>2116800</c:v>
                </c:pt>
                <c:pt idx="502">
                  <c:v>2131200</c:v>
                </c:pt>
                <c:pt idx="503">
                  <c:v>2145600</c:v>
                </c:pt>
                <c:pt idx="504">
                  <c:v>2160000</c:v>
                </c:pt>
                <c:pt idx="505">
                  <c:v>2174400</c:v>
                </c:pt>
                <c:pt idx="506">
                  <c:v>2188800</c:v>
                </c:pt>
                <c:pt idx="507">
                  <c:v>2203200</c:v>
                </c:pt>
                <c:pt idx="508">
                  <c:v>2217600</c:v>
                </c:pt>
                <c:pt idx="509">
                  <c:v>2232000</c:v>
                </c:pt>
                <c:pt idx="510">
                  <c:v>2246400</c:v>
                </c:pt>
                <c:pt idx="511">
                  <c:v>2260800</c:v>
                </c:pt>
                <c:pt idx="512">
                  <c:v>2275200</c:v>
                </c:pt>
                <c:pt idx="513">
                  <c:v>2289600</c:v>
                </c:pt>
                <c:pt idx="514">
                  <c:v>2304000</c:v>
                </c:pt>
                <c:pt idx="515">
                  <c:v>2318400</c:v>
                </c:pt>
                <c:pt idx="516">
                  <c:v>2332800</c:v>
                </c:pt>
                <c:pt idx="517">
                  <c:v>2347200</c:v>
                </c:pt>
                <c:pt idx="518">
                  <c:v>2361600</c:v>
                </c:pt>
                <c:pt idx="519">
                  <c:v>2376000</c:v>
                </c:pt>
                <c:pt idx="520">
                  <c:v>2390400</c:v>
                </c:pt>
                <c:pt idx="521">
                  <c:v>2404800</c:v>
                </c:pt>
                <c:pt idx="522">
                  <c:v>2419200</c:v>
                </c:pt>
                <c:pt idx="523">
                  <c:v>2433600</c:v>
                </c:pt>
                <c:pt idx="524">
                  <c:v>2448000</c:v>
                </c:pt>
                <c:pt idx="525">
                  <c:v>2462400</c:v>
                </c:pt>
                <c:pt idx="526">
                  <c:v>2476800</c:v>
                </c:pt>
                <c:pt idx="527">
                  <c:v>2491200</c:v>
                </c:pt>
                <c:pt idx="528">
                  <c:v>2505600</c:v>
                </c:pt>
                <c:pt idx="529">
                  <c:v>2520000</c:v>
                </c:pt>
                <c:pt idx="530">
                  <c:v>2534400</c:v>
                </c:pt>
                <c:pt idx="531">
                  <c:v>2548800</c:v>
                </c:pt>
                <c:pt idx="532">
                  <c:v>2563200</c:v>
                </c:pt>
                <c:pt idx="533">
                  <c:v>2577600</c:v>
                </c:pt>
                <c:pt idx="534">
                  <c:v>2592000</c:v>
                </c:pt>
                <c:pt idx="535">
                  <c:v>2606400</c:v>
                </c:pt>
                <c:pt idx="536">
                  <c:v>2620800</c:v>
                </c:pt>
                <c:pt idx="537">
                  <c:v>2635200</c:v>
                </c:pt>
                <c:pt idx="538">
                  <c:v>2649600</c:v>
                </c:pt>
                <c:pt idx="539">
                  <c:v>2664000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E6-024A-832F-C11C623E1A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824751"/>
        <c:axId val="567256319"/>
      </c:lineChart>
      <c:dateAx>
        <c:axId val="566824751"/>
        <c:scaling>
          <c:orientation val="minMax"/>
        </c:scaling>
        <c:delete val="0"/>
        <c:axPos val="b"/>
        <c:numFmt formatCode="yyyy\-mm\-dd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256319"/>
        <c:crosses val="autoZero"/>
        <c:auto val="1"/>
        <c:lblOffset val="100"/>
        <c:baseTimeUnit val="days"/>
      </c:dateAx>
      <c:valAx>
        <c:axId val="56725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824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iscoSansTT Light" panose="020B060402020202020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>
                <a:latin typeface="CiscoSansTT Light" panose="020B0604020202020204" charset="0"/>
              </a:rPr>
              <a:pPr>
                <a:defRPr/>
              </a:pPr>
              <a:t>10/21/24</a:t>
            </a:fld>
            <a:endParaRPr lang="en-US" dirty="0">
              <a:latin typeface="CiscoSansTT Light" panose="020B060402020202020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iscoSansTT Light" panose="020B060402020202020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>
                <a:latin typeface="CiscoSansTT Light" panose="020B0604020202020204" charset="0"/>
              </a:rPr>
              <a:pPr>
                <a:defRPr/>
              </a:pPr>
              <a:t>‹#›</a:t>
            </a:fld>
            <a:endParaRPr lang="en-US" dirty="0">
              <a:latin typeface="CiscoSansT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iscoSansTT Light" panose="020B060402020202020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CiscoSansTT Light" panose="020B060402020202020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 smtClean="0"/>
              <a:pPr>
                <a:defRPr/>
              </a:pPr>
              <a:t>10/21/24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iscoSansTT Light" panose="020B060402020202020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CiscoSansTT Light" panose="020B060402020202020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iscoSansTT Light" panose="020B0604020202020204" charset="0"/>
        <a:ea typeface="ＭＳ Ｐゴシック" charset="0"/>
        <a:cs typeface="ＭＳ Ｐゴシック" charset="0"/>
      </a:defRPr>
    </a:lvl1pPr>
    <a:lvl2pPr marL="609559"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iscoSansTT Light" panose="020B0604020202020204" charset="0"/>
        <a:ea typeface="ＭＳ Ｐゴシック" charset="0"/>
        <a:cs typeface="+mn-cs"/>
      </a:defRPr>
    </a:lvl2pPr>
    <a:lvl3pPr marL="1219119"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iscoSansTT Light" panose="020B0604020202020204" charset="0"/>
        <a:ea typeface="ＭＳ Ｐゴシック" charset="0"/>
        <a:cs typeface="+mn-cs"/>
      </a:defRPr>
    </a:lvl3pPr>
    <a:lvl4pPr marL="1828678"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iscoSansTT Light" panose="020B0604020202020204" charset="0"/>
        <a:ea typeface="ＭＳ Ｐゴシック" charset="0"/>
        <a:cs typeface="+mn-cs"/>
      </a:defRPr>
    </a:lvl4pPr>
    <a:lvl5pPr marL="2438238"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iscoSansTT Light" panose="020B0604020202020204" charset="0"/>
        <a:ea typeface="ＭＳ Ｐゴシック" charset="0"/>
        <a:cs typeface="+mn-cs"/>
      </a:defRPr>
    </a:lvl5pPr>
    <a:lvl6pPr marL="3047797" algn="l" defTabSz="6095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357" algn="l" defTabSz="6095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915" algn="l" defTabSz="6095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475" algn="l" defTabSz="6095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Light" panose="020B0604020202020204" charset="0"/>
                <a:ea typeface="+mn-ea"/>
                <a:cs typeface="+mn-cs"/>
              </a:rPr>
              <a:pPr marL="0" marR="0" lvl="0" indent="0" algn="r" defTabSz="6095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Light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5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ull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5E84B7-8290-E8E5-BCC5-90A1475174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570" y="1881213"/>
            <a:ext cx="6887236" cy="1509658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/>
              </a:defRPr>
            </a:lvl1pPr>
          </a:lstStyle>
          <a:p>
            <a:r>
              <a:rPr lang="en-GB" dirty="0"/>
              <a:t>Presentation title </a:t>
            </a:r>
            <a:br>
              <a:rPr lang="en-GB" dirty="0"/>
            </a:br>
            <a:r>
              <a:rPr lang="en-GB" dirty="0"/>
              <a:t>goes here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3671168"/>
            <a:ext cx="6887236" cy="4505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800" b="0" i="0" baseline="0">
                <a:solidFill>
                  <a:schemeClr val="accent5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697" y="5850330"/>
            <a:ext cx="6400303" cy="685653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0" indent="0" algn="l">
              <a:spcBef>
                <a:spcPts val="18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Speaker name, Speaker title </a:t>
            </a:r>
          </a:p>
          <a:p>
            <a:pPr lvl="1"/>
            <a:r>
              <a:rPr lang="en-GB" dirty="0"/>
              <a:t>Department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A9AEA80-AD5F-0EC2-CCA0-ACC47B553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24183FA9-17E2-218D-4347-423BEF5E2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1" y="6339623"/>
            <a:ext cx="3657600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12014D-F90A-2A01-9001-0426A530DC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67270" y="2083405"/>
            <a:ext cx="1960331" cy="3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- Circle Photo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178804-B96E-BE4F-9C01-F123A4E79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431801"/>
            <a:ext cx="35117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A5243A-C0CD-0F66-379A-44AB97FF7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144" y="1042639"/>
            <a:ext cx="5527856" cy="48628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169E5E-2EEE-FA5F-34FD-73E47A5707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4520" y="736601"/>
            <a:ext cx="6218014" cy="6302266"/>
          </a:xfrm>
          <a:custGeom>
            <a:avLst/>
            <a:gdLst>
              <a:gd name="connsiteX0" fmla="*/ 4614020 w 6218014"/>
              <a:gd name="connsiteY0" fmla="*/ 0 h 6302266"/>
              <a:gd name="connsiteX1" fmla="*/ 6200475 w 6218014"/>
              <a:gd name="connsiteY1" fmla="*/ 272877 h 6302266"/>
              <a:gd name="connsiteX2" fmla="*/ 6218014 w 6218014"/>
              <a:gd name="connsiteY2" fmla="*/ 279617 h 6302266"/>
              <a:gd name="connsiteX3" fmla="*/ 6218014 w 6218014"/>
              <a:gd name="connsiteY3" fmla="*/ 6302266 h 6302266"/>
              <a:gd name="connsiteX4" fmla="*/ 388026 w 6218014"/>
              <a:gd name="connsiteY4" fmla="*/ 6302266 h 6302266"/>
              <a:gd name="connsiteX5" fmla="*/ 362592 w 6218014"/>
              <a:gd name="connsiteY5" fmla="*/ 6247436 h 6302266"/>
              <a:gd name="connsiteX6" fmla="*/ 0 w 6218014"/>
              <a:gd name="connsiteY6" fmla="*/ 4497000 h 6302266"/>
              <a:gd name="connsiteX7" fmla="*/ 4614020 w 6218014"/>
              <a:gd name="connsiteY7" fmla="*/ 0 h 630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8014" h="6302266">
                <a:moveTo>
                  <a:pt x="4614020" y="0"/>
                </a:moveTo>
                <a:cubicBezTo>
                  <a:pt x="5171451" y="0"/>
                  <a:pt x="5705793" y="96343"/>
                  <a:pt x="6200475" y="272877"/>
                </a:cubicBezTo>
                <a:lnTo>
                  <a:pt x="6218014" y="279617"/>
                </a:lnTo>
                <a:lnTo>
                  <a:pt x="6218014" y="6302266"/>
                </a:lnTo>
                <a:lnTo>
                  <a:pt x="388026" y="6302266"/>
                </a:lnTo>
                <a:lnTo>
                  <a:pt x="362592" y="6247436"/>
                </a:lnTo>
                <a:cubicBezTo>
                  <a:pt x="129110" y="5709422"/>
                  <a:pt x="0" y="5117907"/>
                  <a:pt x="0" y="4497000"/>
                </a:cubicBezTo>
                <a:cubicBezTo>
                  <a:pt x="0" y="2013375"/>
                  <a:pt x="2065767" y="0"/>
                  <a:pt x="4614020" y="0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5752864-820D-B9D3-BC17-DC006D8BE8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9905045-8505-4B59-696F-0334CECB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- Small Circle Photo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D0004D-662A-2687-61CE-3D0E4A907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6434DB-B5A5-3E35-6066-0568F0FD79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90170" y="-114300"/>
            <a:ext cx="4522480" cy="2507172"/>
          </a:xfrm>
          <a:custGeom>
            <a:avLst/>
            <a:gdLst>
              <a:gd name="connsiteX0" fmla="*/ 0 w 4522480"/>
              <a:gd name="connsiteY0" fmla="*/ 0 h 2507172"/>
              <a:gd name="connsiteX1" fmla="*/ 4522480 w 4522480"/>
              <a:gd name="connsiteY1" fmla="*/ 0 h 2507172"/>
              <a:gd name="connsiteX2" fmla="*/ 4522480 w 4522480"/>
              <a:gd name="connsiteY2" fmla="*/ 1838707 h 2507172"/>
              <a:gd name="connsiteX3" fmla="*/ 4476211 w 4522480"/>
              <a:gd name="connsiteY3" fmla="*/ 1880759 h 2507172"/>
              <a:gd name="connsiteX4" fmla="*/ 2731281 w 4522480"/>
              <a:gd name="connsiteY4" fmla="*/ 2507172 h 2507172"/>
              <a:gd name="connsiteX5" fmla="*/ 2244 w 4522480"/>
              <a:gd name="connsiteY5" fmla="*/ 44448 h 250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2480" h="2507172">
                <a:moveTo>
                  <a:pt x="0" y="0"/>
                </a:moveTo>
                <a:lnTo>
                  <a:pt x="4522480" y="0"/>
                </a:lnTo>
                <a:lnTo>
                  <a:pt x="4522480" y="1838707"/>
                </a:lnTo>
                <a:lnTo>
                  <a:pt x="4476211" y="1880759"/>
                </a:lnTo>
                <a:cubicBezTo>
                  <a:pt x="4002024" y="2272092"/>
                  <a:pt x="3394106" y="2507172"/>
                  <a:pt x="2731281" y="2507172"/>
                </a:cubicBezTo>
                <a:cubicBezTo>
                  <a:pt x="1310942" y="2507172"/>
                  <a:pt x="142723" y="1427724"/>
                  <a:pt x="2244" y="44448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vert="horz" wrap="square" lIns="0" tIns="45720" rIns="0" bIns="45720" rtlCol="0">
            <a:noAutofit/>
          </a:bodyPr>
          <a:lstStyle>
            <a:lvl1pPr marL="0" indent="0" algn="ctr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178804-B96E-BE4F-9C01-F123A4E79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431801"/>
            <a:ext cx="35117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9905045-8505-4B59-696F-0334CECB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B42E349-B9B5-0A66-50D0-9CB3BE28A3A2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grpSp>
        <p:nvGrpSpPr>
          <p:cNvPr id="18" name="Graphic 17">
            <a:extLst>
              <a:ext uri="{FF2B5EF4-FFF2-40B4-BE49-F238E27FC236}">
                <a16:creationId xmlns:a16="http://schemas.microsoft.com/office/drawing/2014/main" id="{CF8AA74C-72D0-F3AC-E1CE-7B489621ADF5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rgbClr val="9EA9B8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65E80A4-2570-7A8B-26F9-61EB20D0EBC8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DD47CC7-975A-C747-CDF2-5E3F39BF0D86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2AB255-6E97-0793-8C67-EF1E2FD63918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ECFE1FD-79D7-A838-FD35-3023F7CFFDA5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15133078-0E56-943E-7BC9-5F88C8AA8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144" y="1042639"/>
            <a:ext cx="5527856" cy="48628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- 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Author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1159" y="685800"/>
            <a:ext cx="9432749" cy="457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Quote or </a:t>
            </a:r>
            <a:r>
              <a:rPr lang="en-GB" dirty="0" err="1"/>
              <a:t>statment</a:t>
            </a:r>
            <a:r>
              <a:rPr lang="en-GB" dirty="0"/>
              <a:t>, </a:t>
            </a:r>
            <a:r>
              <a:rPr lang="en-GB" dirty="0" err="1"/>
              <a:t>ulla</a:t>
            </a:r>
            <a:r>
              <a:rPr lang="en-GB" dirty="0"/>
              <a:t>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19F0B5-8AA7-5DB6-D174-09E62CB30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4FEF5426-6280-7ECC-2F67-30A678AD0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grpSp>
        <p:nvGrpSpPr>
          <p:cNvPr id="3" name="Graphic 17">
            <a:extLst>
              <a:ext uri="{FF2B5EF4-FFF2-40B4-BE49-F238E27FC236}">
                <a16:creationId xmlns:a16="http://schemas.microsoft.com/office/drawing/2014/main" id="{5B0C6336-A6D8-32C3-D712-727F74E6EFCA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rgbClr val="9EA9B8"/>
          </a:solidFill>
        </p:grpSpPr>
        <p:sp>
          <p:nvSpPr>
            <p:cNvPr id="4" name="Freeform: Shape 19">
              <a:extLst>
                <a:ext uri="{FF2B5EF4-FFF2-40B4-BE49-F238E27FC236}">
                  <a16:creationId xmlns:a16="http://schemas.microsoft.com/office/drawing/2014/main" id="{BCA54BAB-B28D-8FD1-F82B-B670E56BBE33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20">
              <a:extLst>
                <a:ext uri="{FF2B5EF4-FFF2-40B4-BE49-F238E27FC236}">
                  <a16:creationId xmlns:a16="http://schemas.microsoft.com/office/drawing/2014/main" id="{9E4D4A4E-E860-C520-FF52-0E4E26A7F2AF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21">
              <a:extLst>
                <a:ext uri="{FF2B5EF4-FFF2-40B4-BE49-F238E27FC236}">
                  <a16:creationId xmlns:a16="http://schemas.microsoft.com/office/drawing/2014/main" id="{6F3A905B-A897-B190-6DD1-F52A6542A657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22">
              <a:extLst>
                <a:ext uri="{FF2B5EF4-FFF2-40B4-BE49-F238E27FC236}">
                  <a16:creationId xmlns:a16="http://schemas.microsoft.com/office/drawing/2014/main" id="{5DA9D623-29D3-C9E0-E1FD-4F55022A2F8F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318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 slide - ful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E1582-8D4F-2352-726F-EA9E60149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99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0" y="0"/>
            <a:ext cx="1219199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EF256D-FA0F-F794-975E-18AAAE7B8C2A}"/>
              </a:ext>
            </a:extLst>
          </p:cNvPr>
          <p:cNvSpPr/>
          <p:nvPr userDrawn="1"/>
        </p:nvSpPr>
        <p:spPr>
          <a:xfrm>
            <a:off x="0" y="0"/>
            <a:ext cx="12191989" cy="6857997"/>
          </a:xfrm>
          <a:prstGeom prst="rect">
            <a:avLst/>
          </a:prstGeom>
          <a:gradFill flip="none" rotWithShape="1">
            <a:gsLst>
              <a:gs pos="44000">
                <a:schemeClr val="bg2">
                  <a:alpha val="50000"/>
                </a:schemeClr>
              </a:gs>
              <a:gs pos="73000">
                <a:srgbClr val="0A1E3C">
                  <a:alpha val="91000"/>
                </a:srgbClr>
              </a:gs>
              <a:gs pos="99000">
                <a:srgbClr val="060C0F"/>
              </a:gs>
              <a:gs pos="31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FEB990-71DE-ECA1-B1C0-16628AF84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4E397ED-5E87-9D2F-B891-EABA2B096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27136" y="3088869"/>
            <a:ext cx="3472845" cy="633641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D1D4D0C-AEBE-18BA-DA58-7CEB418A35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339623"/>
            <a:ext cx="3657600" cy="201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 pt Title - Lef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E3E17C-EC80-E6BB-EF14-A74EC761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3C4BCC-1BB4-B354-2A12-6CF97895E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31801"/>
            <a:ext cx="3505563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0F4B93-F3D9-DE38-D486-0418D5392B4E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8FA3E3-D6A3-6B49-D98A-C06C9362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5"/>
            <a:ext cx="10677881" cy="520255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5512ECA-719F-3DD1-E2E1-A858C1008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1376953"/>
            <a:ext cx="6385718" cy="58833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736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 pt Title &amp; Bullets - Lef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E3E17C-EC80-E6BB-EF14-A74EC761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3C4BCC-1BB4-B354-2A12-6CF97895E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31801"/>
            <a:ext cx="3505563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0F4B93-F3D9-DE38-D486-0418D5392B4E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63F075-42C7-0557-9486-89CA0AF80D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1907177"/>
            <a:ext cx="8229600" cy="3998323"/>
          </a:xfrm>
        </p:spPr>
        <p:txBody>
          <a:bodyPr/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4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F749178-4E4B-9DF0-DB6A-55608142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1450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B55C965-72F2-A321-DC7B-4A701CD24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1376953"/>
            <a:ext cx="6385718" cy="4341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776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 pt Title - Centere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E3E17C-EC80-E6BB-EF14-A74EC761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3C4BCC-1BB4-B354-2A12-6CF97895E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31801"/>
            <a:ext cx="3505563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0F4B93-F3D9-DE38-D486-0418D5392B4E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2022 Cisco Systems, Inc. and/or its affiliates. All rights reserved.   Cisco Confidential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8E844-7A04-0B08-057E-99CD41BB7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2" y="762445"/>
            <a:ext cx="11014456" cy="894153"/>
          </a:xfrm>
        </p:spPr>
        <p:txBody>
          <a:bodyPr anchor="t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pt headline - Left 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E3E17C-EC80-E6BB-EF14-A74EC761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E56B4F5-A901-C75F-0B48-06946C087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48121EB-7429-BC0D-0A5F-CC69FF7FF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834" y="431801"/>
            <a:ext cx="3502329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4" name="Title 25">
            <a:extLst>
              <a:ext uri="{FF2B5EF4-FFF2-40B4-BE49-F238E27FC236}">
                <a16:creationId xmlns:a16="http://schemas.microsoft.com/office/drawing/2014/main" id="{08217EE1-126D-2F70-E5A1-FDAE73BD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7" y="1038667"/>
            <a:ext cx="4608088" cy="2247871"/>
          </a:xfrm>
        </p:spPr>
        <p:txBody>
          <a:bodyPr lIns="0" tIns="0" rIns="0" bIns="0" anchor="t"/>
          <a:lstStyle>
            <a:lvl1pPr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0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pt headline - 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E3E17C-EC80-E6BB-EF14-A74EC761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E56B4F5-A901-C75F-0B48-06946C087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48121EB-7429-BC0D-0A5F-CC69FF7FF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834" y="431801"/>
            <a:ext cx="3502329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4" name="Title 25">
            <a:extLst>
              <a:ext uri="{FF2B5EF4-FFF2-40B4-BE49-F238E27FC236}">
                <a16:creationId xmlns:a16="http://schemas.microsoft.com/office/drawing/2014/main" id="{08217EE1-126D-2F70-E5A1-FDAE73BD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6" y="1038668"/>
            <a:ext cx="10621535" cy="750262"/>
          </a:xfrm>
        </p:spPr>
        <p:txBody>
          <a:bodyPr lIns="0" tIns="0" rIns="0" bIns="0" anchor="t"/>
          <a:lstStyle>
            <a:lvl1pPr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D8AC02F-1BD8-B41C-FF33-F40587130E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1788929"/>
            <a:ext cx="6385718" cy="58833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392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1B37B4-1168-CDEB-FB62-4B4E3C4E0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31801"/>
            <a:ext cx="3505563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FEB990-71DE-ECA1-B1C0-16628AF84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E62E46F-F67B-A054-B786-76502B0F9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74B8BE-A6D5-DE71-16AF-B6A492DA3E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2" y="2552700"/>
            <a:ext cx="4571998" cy="3619500"/>
          </a:xfrm>
        </p:spPr>
        <p:txBody>
          <a:bodyPr/>
          <a:lstStyle>
            <a:lvl2pPr>
              <a:spcBef>
                <a:spcPts val="180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25">
            <a:extLst>
              <a:ext uri="{FF2B5EF4-FFF2-40B4-BE49-F238E27FC236}">
                <a16:creationId xmlns:a16="http://schemas.microsoft.com/office/drawing/2014/main" id="{55AE0F95-A61D-31FB-2954-9944C7ED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6" y="1038668"/>
            <a:ext cx="10621535" cy="750262"/>
          </a:xfrm>
        </p:spPr>
        <p:txBody>
          <a:bodyPr lIns="0" tIns="0" rIns="0" bIns="0" anchor="t"/>
          <a:lstStyle>
            <a:lvl1pPr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ED2D890-AB20-D85B-9B6C-58B123E8C5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1788929"/>
            <a:ext cx="6385718" cy="58833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87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Full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60D77C3-F6E9-6DBC-AB76-3143DCDF2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8A8D07-FD7D-5E31-8AB8-9278D8751FF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352800" y="3000980"/>
            <a:ext cx="8229600" cy="1504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/>
              </a:defRPr>
            </a:lvl1pPr>
          </a:lstStyle>
          <a:p>
            <a:r>
              <a:rPr lang="en-GB" dirty="0"/>
              <a:t>Divider slide title </a:t>
            </a:r>
            <a:br>
              <a:rPr lang="en-GB" dirty="0"/>
            </a:br>
            <a:r>
              <a:rPr lang="en-GB" dirty="0"/>
              <a:t>goes here</a:t>
            </a:r>
            <a:endParaRPr lang="en-US" dirty="0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66F1F590-BFCB-FED9-A671-92A04C309DC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6000" y="4607417"/>
            <a:ext cx="5486400" cy="39866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000" b="0" i="0" baseline="0">
                <a:solidFill>
                  <a:schemeClr val="accent5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B284616-75A4-904B-4539-7A01BFD92C7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3002148-FDBC-645D-9760-2F527970665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" y="6339623"/>
            <a:ext cx="3657601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3106651-F163-1B0B-2708-BB5D67F082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8027" y="486803"/>
            <a:ext cx="1851946" cy="3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Left - Sub head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1B37B4-1168-CDEB-FB62-4B4E3C4E0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31801"/>
            <a:ext cx="3505563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FEB990-71DE-ECA1-B1C0-16628AF84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E62E46F-F67B-A054-B786-76502B0F9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74B8BE-A6D5-DE71-16AF-B6A492DA3E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046376"/>
            <a:ext cx="5486400" cy="4937096"/>
          </a:xfrm>
        </p:spPr>
        <p:txBody>
          <a:bodyPr/>
          <a:lstStyle>
            <a:lvl2pPr>
              <a:spcBef>
                <a:spcPts val="180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2BC6BA-BAB2-6F74-2F5E-ACD128271A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2652780"/>
            <a:ext cx="3649069" cy="58833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bg2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5" name="Title 25">
            <a:extLst>
              <a:ext uri="{FF2B5EF4-FFF2-40B4-BE49-F238E27FC236}">
                <a16:creationId xmlns:a16="http://schemas.microsoft.com/office/drawing/2014/main" id="{CED465B9-EAE8-EFCD-E189-E97741BE1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7" y="1038668"/>
            <a:ext cx="3701384" cy="750262"/>
          </a:xfrm>
        </p:spPr>
        <p:txBody>
          <a:bodyPr lIns="0" tIns="0" rIns="0" bIns="0" anchor="t"/>
          <a:lstStyle>
            <a:lvl1pPr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5919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8FD6F-C96C-244A-96BA-A4ECE1E64E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12144"/>
            <a:ext cx="3501600" cy="353194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C8A9CC-E572-B5F8-BB57-EC290A2A26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70" y="2339391"/>
            <a:ext cx="3489235" cy="429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074BE0-A83D-3E20-7A2B-FBA6ABB768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1600" y="2780662"/>
            <a:ext cx="3489235" cy="353194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EBB9E6-BB83-29A6-19D6-367C612EB4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1600" y="2339391"/>
            <a:ext cx="3489235" cy="429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D441197-7F29-7617-09B5-976AAB8CE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CDF0F76-64F6-2D81-A9D8-122DC546F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431801"/>
            <a:ext cx="35055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055720-2737-5715-F6D4-914B674D851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6E66242-E91E-1DD2-6E23-FC2F4F83C4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1600" y="850623"/>
            <a:ext cx="3657600" cy="1325563"/>
          </a:xfrm>
        </p:spPr>
        <p:txBody>
          <a:bodyPr lIns="0" rIns="0" anchor="b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200" b="0" i="0" u="none" kern="1200" dirty="0" smtClean="0">
                <a:solidFill>
                  <a:schemeClr val="bg2"/>
                </a:solidFill>
                <a:latin typeface="CiscoSansTT ExtraLight" panose="020B0604020202020204" charset="0"/>
                <a:ea typeface="CiscoSansTT ExtraLight" panose="020B0604020202020204" charset="0"/>
                <a:cs typeface="CiscoSansTT ExtraLight" panose="020B060402020202020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9ADEF845-D8B3-056C-F61E-0B0FD95C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33" y="850623"/>
            <a:ext cx="365436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0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8FD6F-C96C-244A-96BA-A4ECE1E64E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812144"/>
            <a:ext cx="2743199" cy="353194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180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C8A9CC-E572-B5F8-BB57-EC290A2A26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71" y="2340935"/>
            <a:ext cx="2744828" cy="429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074BE0-A83D-3E20-7A2B-FBA6ABB768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8736" y="2812144"/>
            <a:ext cx="2742389" cy="353194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180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EBB9E6-BB83-29A6-19D6-367C612EB4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7200" y="2340935"/>
            <a:ext cx="2742389" cy="429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D53F06-1D73-1A2D-F0D0-14CB3D7458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15508" y="2812144"/>
            <a:ext cx="2742390" cy="353194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180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1472D2C-0D75-09B1-F263-30F0690C35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5508" y="2340935"/>
            <a:ext cx="2742390" cy="429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844467F3-5740-D08F-855E-30AB17927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B8C3AA2-3D4B-06BF-F3B2-D701998C9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2" y="431801"/>
            <a:ext cx="35055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42CB46C-0211-C042-7E7D-BD518419F5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99BF0C78-D851-36AE-32A4-E359DE771B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45141" y="850623"/>
            <a:ext cx="2742391" cy="1325563"/>
          </a:xfrm>
        </p:spPr>
        <p:txBody>
          <a:bodyPr lIns="0" rIns="0" anchor="b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200" b="0" i="0" u="none" kern="1200" dirty="0" smtClean="0">
                <a:solidFill>
                  <a:schemeClr val="bg2"/>
                </a:solidFill>
                <a:latin typeface="CiscoSansTT ExtraLight" panose="020B0604020202020204" charset="0"/>
                <a:ea typeface="CiscoSansTT ExtraLight" panose="020B0604020202020204" charset="0"/>
                <a:cs typeface="CiscoSansTT ExtraLight" panose="020B0604020202020204" charset="0"/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3BD8FB-C4CB-95D6-A9D7-3B11A522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33" y="850623"/>
            <a:ext cx="2739967" cy="1325563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F13E54E-8108-9930-97A4-B87FD0C028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5523" y="850623"/>
            <a:ext cx="2742391" cy="1325563"/>
          </a:xfrm>
        </p:spPr>
        <p:txBody>
          <a:bodyPr lIns="0" rIns="0" anchor="b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200" b="0" i="0" u="none" kern="1200" dirty="0" smtClean="0">
                <a:solidFill>
                  <a:schemeClr val="bg2"/>
                </a:solidFill>
                <a:latin typeface="CiscoSansTT ExtraLight" panose="020B0604020202020204" charset="0"/>
                <a:ea typeface="CiscoSansTT ExtraLight" panose="020B0604020202020204" charset="0"/>
                <a:cs typeface="CiscoSansTT ExtraLight" panose="020B0604020202020204" charset="0"/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8675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AD99BA-484E-5E8E-D11B-6EC4DFB7558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93972" y="0"/>
            <a:ext cx="3798028" cy="685800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2AD77B-1466-B731-C28A-2731D668C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280" y="853237"/>
            <a:ext cx="7352519" cy="182880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1B37B4-1168-CDEB-FB62-4B4E3C4E0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31801"/>
            <a:ext cx="3505563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FEB990-71DE-ECA1-B1C0-16628AF84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E62E46F-F67B-A054-B786-76502B0F9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8EDF9B-C807-B80B-AE68-C78143B1FB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2665229"/>
            <a:ext cx="7292674" cy="5883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61F7F91-418E-98B8-5418-D95F1DBBB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26" y="3429000"/>
            <a:ext cx="3163170" cy="27432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601A0A-5206-6033-4E36-D5C8F761DF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78463" y="3429000"/>
            <a:ext cx="3163170" cy="27432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3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- with Sta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00C2D5-4DDF-E562-6B7A-945F5C308A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9200" y="2"/>
            <a:ext cx="3352802" cy="6874564"/>
          </a:xfrm>
          <a:custGeom>
            <a:avLst/>
            <a:gdLst>
              <a:gd name="connsiteX0" fmla="*/ 1566695 w 5863784"/>
              <a:gd name="connsiteY0" fmla="*/ 2 h 6858002"/>
              <a:gd name="connsiteX1" fmla="*/ 5863784 w 5863784"/>
              <a:gd name="connsiteY1" fmla="*/ 2 h 6858002"/>
              <a:gd name="connsiteX2" fmla="*/ 5863784 w 5863784"/>
              <a:gd name="connsiteY2" fmla="*/ 6858002 h 6858002"/>
              <a:gd name="connsiteX3" fmla="*/ 1566695 w 5863784"/>
              <a:gd name="connsiteY3" fmla="*/ 6858002 h 6858002"/>
              <a:gd name="connsiteX4" fmla="*/ 1566528 w 5863784"/>
              <a:gd name="connsiteY4" fmla="*/ 0 h 6858002"/>
              <a:gd name="connsiteX5" fmla="*/ 1566528 w 5863784"/>
              <a:gd name="connsiteY5" fmla="*/ 6858001 h 6858002"/>
              <a:gd name="connsiteX6" fmla="*/ 0 w 5863784"/>
              <a:gd name="connsiteY6" fmla="*/ 6858001 h 6858002"/>
              <a:gd name="connsiteX0" fmla="*/ 1566695 w 5863784"/>
              <a:gd name="connsiteY0" fmla="*/ 23542 h 6881542"/>
              <a:gd name="connsiteX1" fmla="*/ 5863784 w 5863784"/>
              <a:gd name="connsiteY1" fmla="*/ 23542 h 6881542"/>
              <a:gd name="connsiteX2" fmla="*/ 5863784 w 5863784"/>
              <a:gd name="connsiteY2" fmla="*/ 6881542 h 6881542"/>
              <a:gd name="connsiteX3" fmla="*/ 1566695 w 5863784"/>
              <a:gd name="connsiteY3" fmla="*/ 6881542 h 6881542"/>
              <a:gd name="connsiteX4" fmla="*/ 1566695 w 5863784"/>
              <a:gd name="connsiteY4" fmla="*/ 23542 h 6881542"/>
              <a:gd name="connsiteX5" fmla="*/ 2298048 w 5863784"/>
              <a:gd name="connsiteY5" fmla="*/ 0 h 6881542"/>
              <a:gd name="connsiteX6" fmla="*/ 1566528 w 5863784"/>
              <a:gd name="connsiteY6" fmla="*/ 6881541 h 6881542"/>
              <a:gd name="connsiteX7" fmla="*/ 0 w 5863784"/>
              <a:gd name="connsiteY7" fmla="*/ 6881541 h 6881542"/>
              <a:gd name="connsiteX8" fmla="*/ 2298048 w 5863784"/>
              <a:gd name="connsiteY8" fmla="*/ 0 h 6881542"/>
              <a:gd name="connsiteX0" fmla="*/ 1566695 w 5863784"/>
              <a:gd name="connsiteY0" fmla="*/ 23542 h 6881542"/>
              <a:gd name="connsiteX1" fmla="*/ 5863784 w 5863784"/>
              <a:gd name="connsiteY1" fmla="*/ 23542 h 6881542"/>
              <a:gd name="connsiteX2" fmla="*/ 5863784 w 5863784"/>
              <a:gd name="connsiteY2" fmla="*/ 6881542 h 6881542"/>
              <a:gd name="connsiteX3" fmla="*/ 1566695 w 5863784"/>
              <a:gd name="connsiteY3" fmla="*/ 6881542 h 6881542"/>
              <a:gd name="connsiteX4" fmla="*/ 1566695 w 5863784"/>
              <a:gd name="connsiteY4" fmla="*/ 23542 h 6881542"/>
              <a:gd name="connsiteX5" fmla="*/ 2298048 w 5863784"/>
              <a:gd name="connsiteY5" fmla="*/ 0 h 6881542"/>
              <a:gd name="connsiteX6" fmla="*/ 0 w 5863784"/>
              <a:gd name="connsiteY6" fmla="*/ 6881541 h 6881542"/>
              <a:gd name="connsiteX7" fmla="*/ 2298048 w 5863784"/>
              <a:gd name="connsiteY7" fmla="*/ 0 h 6881542"/>
              <a:gd name="connsiteX0" fmla="*/ 2298215 w 5863784"/>
              <a:gd name="connsiteY0" fmla="*/ 17657 h 6881542"/>
              <a:gd name="connsiteX1" fmla="*/ 5863784 w 5863784"/>
              <a:gd name="connsiteY1" fmla="*/ 23542 h 6881542"/>
              <a:gd name="connsiteX2" fmla="*/ 5863784 w 5863784"/>
              <a:gd name="connsiteY2" fmla="*/ 6881542 h 6881542"/>
              <a:gd name="connsiteX3" fmla="*/ 1566695 w 5863784"/>
              <a:gd name="connsiteY3" fmla="*/ 6881542 h 6881542"/>
              <a:gd name="connsiteX4" fmla="*/ 2298215 w 5863784"/>
              <a:gd name="connsiteY4" fmla="*/ 17657 h 6881542"/>
              <a:gd name="connsiteX5" fmla="*/ 2298048 w 5863784"/>
              <a:gd name="connsiteY5" fmla="*/ 0 h 6881542"/>
              <a:gd name="connsiteX6" fmla="*/ 0 w 5863784"/>
              <a:gd name="connsiteY6" fmla="*/ 6881541 h 6881542"/>
              <a:gd name="connsiteX7" fmla="*/ 2298048 w 5863784"/>
              <a:gd name="connsiteY7" fmla="*/ 0 h 6881542"/>
              <a:gd name="connsiteX0" fmla="*/ 2298215 w 5863784"/>
              <a:gd name="connsiteY0" fmla="*/ 17657 h 6881542"/>
              <a:gd name="connsiteX1" fmla="*/ 5863784 w 5863784"/>
              <a:gd name="connsiteY1" fmla="*/ 23542 h 6881542"/>
              <a:gd name="connsiteX2" fmla="*/ 5863784 w 5863784"/>
              <a:gd name="connsiteY2" fmla="*/ 6881542 h 6881542"/>
              <a:gd name="connsiteX3" fmla="*/ 174447 w 5863784"/>
              <a:gd name="connsiteY3" fmla="*/ 6881542 h 6881542"/>
              <a:gd name="connsiteX4" fmla="*/ 2298215 w 5863784"/>
              <a:gd name="connsiteY4" fmla="*/ 17657 h 6881542"/>
              <a:gd name="connsiteX5" fmla="*/ 2298048 w 5863784"/>
              <a:gd name="connsiteY5" fmla="*/ 0 h 6881542"/>
              <a:gd name="connsiteX6" fmla="*/ 0 w 5863784"/>
              <a:gd name="connsiteY6" fmla="*/ 6881541 h 6881542"/>
              <a:gd name="connsiteX7" fmla="*/ 2298048 w 5863784"/>
              <a:gd name="connsiteY7" fmla="*/ 0 h 6881542"/>
              <a:gd name="connsiteX0" fmla="*/ 0 w 5863784"/>
              <a:gd name="connsiteY0" fmla="*/ 6881541 h 6972761"/>
              <a:gd name="connsiteX1" fmla="*/ 2298048 w 5863784"/>
              <a:gd name="connsiteY1" fmla="*/ 0 h 6972761"/>
              <a:gd name="connsiteX2" fmla="*/ 5863784 w 5863784"/>
              <a:gd name="connsiteY2" fmla="*/ 23542 h 6972761"/>
              <a:gd name="connsiteX3" fmla="*/ 5863784 w 5863784"/>
              <a:gd name="connsiteY3" fmla="*/ 6881542 h 6972761"/>
              <a:gd name="connsiteX4" fmla="*/ 174447 w 5863784"/>
              <a:gd name="connsiteY4" fmla="*/ 6881542 h 6972761"/>
              <a:gd name="connsiteX5" fmla="*/ 2298215 w 5863784"/>
              <a:gd name="connsiteY5" fmla="*/ 17657 h 6972761"/>
              <a:gd name="connsiteX6" fmla="*/ 2298048 w 5863784"/>
              <a:gd name="connsiteY6" fmla="*/ 0 h 6972761"/>
              <a:gd name="connsiteX7" fmla="*/ 91440 w 5863784"/>
              <a:gd name="connsiteY7" fmla="*/ 6972761 h 6972761"/>
              <a:gd name="connsiteX0" fmla="*/ 0 w 5863784"/>
              <a:gd name="connsiteY0" fmla="*/ 6881541 h 6881542"/>
              <a:gd name="connsiteX1" fmla="*/ 2298048 w 5863784"/>
              <a:gd name="connsiteY1" fmla="*/ 0 h 6881542"/>
              <a:gd name="connsiteX2" fmla="*/ 5863784 w 5863784"/>
              <a:gd name="connsiteY2" fmla="*/ 23542 h 6881542"/>
              <a:gd name="connsiteX3" fmla="*/ 5863784 w 5863784"/>
              <a:gd name="connsiteY3" fmla="*/ 6881542 h 6881542"/>
              <a:gd name="connsiteX4" fmla="*/ 174447 w 5863784"/>
              <a:gd name="connsiteY4" fmla="*/ 6881542 h 6881542"/>
              <a:gd name="connsiteX5" fmla="*/ 2298215 w 5863784"/>
              <a:gd name="connsiteY5" fmla="*/ 17657 h 6881542"/>
              <a:gd name="connsiteX6" fmla="*/ 0 w 5863784"/>
              <a:gd name="connsiteY6" fmla="*/ 6881541 h 6881542"/>
              <a:gd name="connsiteX0" fmla="*/ 2123768 w 5689337"/>
              <a:gd name="connsiteY0" fmla="*/ 17657 h 6881542"/>
              <a:gd name="connsiteX1" fmla="*/ 2123601 w 5689337"/>
              <a:gd name="connsiteY1" fmla="*/ 0 h 6881542"/>
              <a:gd name="connsiteX2" fmla="*/ 5689337 w 5689337"/>
              <a:gd name="connsiteY2" fmla="*/ 23542 h 6881542"/>
              <a:gd name="connsiteX3" fmla="*/ 5689337 w 5689337"/>
              <a:gd name="connsiteY3" fmla="*/ 6881542 h 6881542"/>
              <a:gd name="connsiteX4" fmla="*/ 0 w 5689337"/>
              <a:gd name="connsiteY4" fmla="*/ 6881542 h 6881542"/>
              <a:gd name="connsiteX5" fmla="*/ 2123768 w 5689337"/>
              <a:gd name="connsiteY5" fmla="*/ 17657 h 6881542"/>
              <a:gd name="connsiteX0" fmla="*/ 2926081 w 5689337"/>
              <a:gd name="connsiteY0" fmla="*/ 23542 h 6881542"/>
              <a:gd name="connsiteX1" fmla="*/ 2123601 w 5689337"/>
              <a:gd name="connsiteY1" fmla="*/ 0 h 6881542"/>
              <a:gd name="connsiteX2" fmla="*/ 5689337 w 5689337"/>
              <a:gd name="connsiteY2" fmla="*/ 23542 h 6881542"/>
              <a:gd name="connsiteX3" fmla="*/ 5689337 w 5689337"/>
              <a:gd name="connsiteY3" fmla="*/ 6881542 h 6881542"/>
              <a:gd name="connsiteX4" fmla="*/ 0 w 5689337"/>
              <a:gd name="connsiteY4" fmla="*/ 6881542 h 6881542"/>
              <a:gd name="connsiteX5" fmla="*/ 2926081 w 5689337"/>
              <a:gd name="connsiteY5" fmla="*/ 23542 h 6881542"/>
              <a:gd name="connsiteX0" fmla="*/ 2926081 w 5689337"/>
              <a:gd name="connsiteY0" fmla="*/ 857250 h 7715250"/>
              <a:gd name="connsiteX1" fmla="*/ 5689337 w 5689337"/>
              <a:gd name="connsiteY1" fmla="*/ 857250 h 7715250"/>
              <a:gd name="connsiteX2" fmla="*/ 5689337 w 5689337"/>
              <a:gd name="connsiteY2" fmla="*/ 7715250 h 7715250"/>
              <a:gd name="connsiteX3" fmla="*/ 0 w 5689337"/>
              <a:gd name="connsiteY3" fmla="*/ 7715250 h 7715250"/>
              <a:gd name="connsiteX4" fmla="*/ 2926081 w 5689337"/>
              <a:gd name="connsiteY4" fmla="*/ 857250 h 7715250"/>
              <a:gd name="connsiteX0" fmla="*/ 2926081 w 5689337"/>
              <a:gd name="connsiteY0" fmla="*/ 508000 h 7366000"/>
              <a:gd name="connsiteX1" fmla="*/ 5689337 w 5689337"/>
              <a:gd name="connsiteY1" fmla="*/ 508000 h 7366000"/>
              <a:gd name="connsiteX2" fmla="*/ 5689337 w 5689337"/>
              <a:gd name="connsiteY2" fmla="*/ 7366000 h 7366000"/>
              <a:gd name="connsiteX3" fmla="*/ 0 w 5689337"/>
              <a:gd name="connsiteY3" fmla="*/ 7366000 h 7366000"/>
              <a:gd name="connsiteX4" fmla="*/ 2926081 w 5689337"/>
              <a:gd name="connsiteY4" fmla="*/ 508000 h 7366000"/>
              <a:gd name="connsiteX0" fmla="*/ 2926081 w 5689337"/>
              <a:gd name="connsiteY0" fmla="*/ 0 h 6858000"/>
              <a:gd name="connsiteX1" fmla="*/ 5689337 w 5689337"/>
              <a:gd name="connsiteY1" fmla="*/ 0 h 6858000"/>
              <a:gd name="connsiteX2" fmla="*/ 5689337 w 5689337"/>
              <a:gd name="connsiteY2" fmla="*/ 6858000 h 6858000"/>
              <a:gd name="connsiteX3" fmla="*/ 0 w 5689337"/>
              <a:gd name="connsiteY3" fmla="*/ 6858000 h 6858000"/>
              <a:gd name="connsiteX4" fmla="*/ 2926081 w 5689337"/>
              <a:gd name="connsiteY4" fmla="*/ 0 h 6858000"/>
              <a:gd name="connsiteX0" fmla="*/ 2182762 w 5689337"/>
              <a:gd name="connsiteY0" fmla="*/ 0 h 6863885"/>
              <a:gd name="connsiteX1" fmla="*/ 5689337 w 5689337"/>
              <a:gd name="connsiteY1" fmla="*/ 5885 h 6863885"/>
              <a:gd name="connsiteX2" fmla="*/ 5689337 w 5689337"/>
              <a:gd name="connsiteY2" fmla="*/ 6863885 h 6863885"/>
              <a:gd name="connsiteX3" fmla="*/ 0 w 5689337"/>
              <a:gd name="connsiteY3" fmla="*/ 6863885 h 6863885"/>
              <a:gd name="connsiteX4" fmla="*/ 2182762 w 5689337"/>
              <a:gd name="connsiteY4" fmla="*/ 0 h 6863885"/>
              <a:gd name="connsiteX0" fmla="*/ 1610524 w 5117099"/>
              <a:gd name="connsiteY0" fmla="*/ 0 h 6863885"/>
              <a:gd name="connsiteX1" fmla="*/ 5117099 w 5117099"/>
              <a:gd name="connsiteY1" fmla="*/ 5885 h 6863885"/>
              <a:gd name="connsiteX2" fmla="*/ 5117099 w 5117099"/>
              <a:gd name="connsiteY2" fmla="*/ 6863885 h 6863885"/>
              <a:gd name="connsiteX3" fmla="*/ 0 w 5117099"/>
              <a:gd name="connsiteY3" fmla="*/ 6846230 h 6863885"/>
              <a:gd name="connsiteX4" fmla="*/ 1610524 w 5117099"/>
              <a:gd name="connsiteY4" fmla="*/ 0 h 6863885"/>
              <a:gd name="connsiteX0" fmla="*/ 1557430 w 5117099"/>
              <a:gd name="connsiteY0" fmla="*/ 0 h 6863885"/>
              <a:gd name="connsiteX1" fmla="*/ 5117099 w 5117099"/>
              <a:gd name="connsiteY1" fmla="*/ 5885 h 6863885"/>
              <a:gd name="connsiteX2" fmla="*/ 5117099 w 5117099"/>
              <a:gd name="connsiteY2" fmla="*/ 6863885 h 6863885"/>
              <a:gd name="connsiteX3" fmla="*/ 0 w 5117099"/>
              <a:gd name="connsiteY3" fmla="*/ 6846230 h 6863885"/>
              <a:gd name="connsiteX4" fmla="*/ 1557430 w 5117099"/>
              <a:gd name="connsiteY4" fmla="*/ 0 h 6863885"/>
              <a:gd name="connsiteX0" fmla="*/ 2125558 w 5117099"/>
              <a:gd name="connsiteY0" fmla="*/ 11770 h 6858000"/>
              <a:gd name="connsiteX1" fmla="*/ 5117099 w 5117099"/>
              <a:gd name="connsiteY1" fmla="*/ 0 h 6858000"/>
              <a:gd name="connsiteX2" fmla="*/ 5117099 w 5117099"/>
              <a:gd name="connsiteY2" fmla="*/ 6858000 h 6858000"/>
              <a:gd name="connsiteX3" fmla="*/ 0 w 5117099"/>
              <a:gd name="connsiteY3" fmla="*/ 6840345 h 6858000"/>
              <a:gd name="connsiteX4" fmla="*/ 2125558 w 5117099"/>
              <a:gd name="connsiteY4" fmla="*/ 11770 h 6858000"/>
              <a:gd name="connsiteX0" fmla="*/ 1521922 w 4513463"/>
              <a:gd name="connsiteY0" fmla="*/ 11770 h 6858000"/>
              <a:gd name="connsiteX1" fmla="*/ 4513463 w 4513463"/>
              <a:gd name="connsiteY1" fmla="*/ 0 h 6858000"/>
              <a:gd name="connsiteX2" fmla="*/ 4513463 w 4513463"/>
              <a:gd name="connsiteY2" fmla="*/ 6858000 h 6858000"/>
              <a:gd name="connsiteX3" fmla="*/ 0 w 4513463"/>
              <a:gd name="connsiteY3" fmla="*/ 6852116 h 6858000"/>
              <a:gd name="connsiteX4" fmla="*/ 1521922 w 4513463"/>
              <a:gd name="connsiteY4" fmla="*/ 11770 h 6858000"/>
              <a:gd name="connsiteX0" fmla="*/ 622386 w 4513463"/>
              <a:gd name="connsiteY0" fmla="*/ 11770 h 6858000"/>
              <a:gd name="connsiteX1" fmla="*/ 4513463 w 4513463"/>
              <a:gd name="connsiteY1" fmla="*/ 0 h 6858000"/>
              <a:gd name="connsiteX2" fmla="*/ 4513463 w 4513463"/>
              <a:gd name="connsiteY2" fmla="*/ 6858000 h 6858000"/>
              <a:gd name="connsiteX3" fmla="*/ 0 w 4513463"/>
              <a:gd name="connsiteY3" fmla="*/ 6852116 h 6858000"/>
              <a:gd name="connsiteX4" fmla="*/ 622386 w 4513463"/>
              <a:gd name="connsiteY4" fmla="*/ 11770 h 6858000"/>
              <a:gd name="connsiteX0" fmla="*/ 1521922 w 5412999"/>
              <a:gd name="connsiteY0" fmla="*/ 11770 h 6863886"/>
              <a:gd name="connsiteX1" fmla="*/ 5412999 w 5412999"/>
              <a:gd name="connsiteY1" fmla="*/ 0 h 6863886"/>
              <a:gd name="connsiteX2" fmla="*/ 5412999 w 5412999"/>
              <a:gd name="connsiteY2" fmla="*/ 6858000 h 6863886"/>
              <a:gd name="connsiteX3" fmla="*/ 0 w 5412999"/>
              <a:gd name="connsiteY3" fmla="*/ 6863886 h 6863886"/>
              <a:gd name="connsiteX4" fmla="*/ 1521922 w 5412999"/>
              <a:gd name="connsiteY4" fmla="*/ 11770 h 6863886"/>
              <a:gd name="connsiteX0" fmla="*/ 1397643 w 5288720"/>
              <a:gd name="connsiteY0" fmla="*/ 11770 h 6875656"/>
              <a:gd name="connsiteX1" fmla="*/ 5288720 w 5288720"/>
              <a:gd name="connsiteY1" fmla="*/ 0 h 6875656"/>
              <a:gd name="connsiteX2" fmla="*/ 5288720 w 5288720"/>
              <a:gd name="connsiteY2" fmla="*/ 6858000 h 6875656"/>
              <a:gd name="connsiteX3" fmla="*/ 0 w 5288720"/>
              <a:gd name="connsiteY3" fmla="*/ 6875656 h 6875656"/>
              <a:gd name="connsiteX4" fmla="*/ 1397643 w 5288720"/>
              <a:gd name="connsiteY4" fmla="*/ 11770 h 6875656"/>
              <a:gd name="connsiteX0" fmla="*/ 1510086 w 5288720"/>
              <a:gd name="connsiteY0" fmla="*/ 11770 h 6875656"/>
              <a:gd name="connsiteX1" fmla="*/ 5288720 w 5288720"/>
              <a:gd name="connsiteY1" fmla="*/ 0 h 6875656"/>
              <a:gd name="connsiteX2" fmla="*/ 5288720 w 5288720"/>
              <a:gd name="connsiteY2" fmla="*/ 6858000 h 6875656"/>
              <a:gd name="connsiteX3" fmla="*/ 0 w 5288720"/>
              <a:gd name="connsiteY3" fmla="*/ 6875656 h 6875656"/>
              <a:gd name="connsiteX4" fmla="*/ 1510086 w 5288720"/>
              <a:gd name="connsiteY4" fmla="*/ 11770 h 6875656"/>
              <a:gd name="connsiteX0" fmla="*/ 0 w 3778634"/>
              <a:gd name="connsiteY0" fmla="*/ 11770 h 6899197"/>
              <a:gd name="connsiteX1" fmla="*/ 3778634 w 3778634"/>
              <a:gd name="connsiteY1" fmla="*/ 0 h 6899197"/>
              <a:gd name="connsiteX2" fmla="*/ 3778634 w 3778634"/>
              <a:gd name="connsiteY2" fmla="*/ 6858000 h 6899197"/>
              <a:gd name="connsiteX3" fmla="*/ 803852 w 3778634"/>
              <a:gd name="connsiteY3" fmla="*/ 6899197 h 6899197"/>
              <a:gd name="connsiteX4" fmla="*/ 0 w 3778634"/>
              <a:gd name="connsiteY4" fmla="*/ 11770 h 6899197"/>
              <a:gd name="connsiteX0" fmla="*/ 0 w 4583482"/>
              <a:gd name="connsiteY0" fmla="*/ 0 h 6899197"/>
              <a:gd name="connsiteX1" fmla="*/ 4583482 w 4583482"/>
              <a:gd name="connsiteY1" fmla="*/ 0 h 6899197"/>
              <a:gd name="connsiteX2" fmla="*/ 4583482 w 4583482"/>
              <a:gd name="connsiteY2" fmla="*/ 6858000 h 6899197"/>
              <a:gd name="connsiteX3" fmla="*/ 1608700 w 4583482"/>
              <a:gd name="connsiteY3" fmla="*/ 6899197 h 6899197"/>
              <a:gd name="connsiteX4" fmla="*/ 0 w 4583482"/>
              <a:gd name="connsiteY4" fmla="*/ 0 h 6899197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1010982 w 4583482"/>
              <a:gd name="connsiteY3" fmla="*/ 6852116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45130 w 4583482"/>
              <a:gd name="connsiteY3" fmla="*/ 6846750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45130 w 4583482"/>
              <a:gd name="connsiteY3" fmla="*/ 6846750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45130 w 4583482"/>
              <a:gd name="connsiteY3" fmla="*/ 6846750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18151 w 4583482"/>
              <a:gd name="connsiteY3" fmla="*/ 6852116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12756 w 4583482"/>
              <a:gd name="connsiteY3" fmla="*/ 6857482 h 6858000"/>
              <a:gd name="connsiteX4" fmla="*/ 0 w 458348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3482" h="6858000">
                <a:moveTo>
                  <a:pt x="0" y="0"/>
                </a:moveTo>
                <a:lnTo>
                  <a:pt x="4583482" y="0"/>
                </a:lnTo>
                <a:lnTo>
                  <a:pt x="4583482" y="6858000"/>
                </a:lnTo>
                <a:lnTo>
                  <a:pt x="12756" y="6857482"/>
                </a:lnTo>
                <a:cubicBezTo>
                  <a:pt x="6706" y="4573443"/>
                  <a:pt x="6050" y="2284039"/>
                  <a:pt x="0" y="0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1E50EE-B08A-1619-635E-A2F7D6494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75" y="1166958"/>
            <a:ext cx="7851460" cy="100739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C9E047-3B79-01FB-2668-552BA3E030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800" y="2355638"/>
            <a:ext cx="2946990" cy="65146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Challenge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9B16207-AF3E-950B-D412-7CB2B8BB68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3199219"/>
            <a:ext cx="2946990" cy="25222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9E0DAAB-B12B-D73A-BFD5-E3645B1EF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801" y="431800"/>
            <a:ext cx="35125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D9C810F-4399-D710-00FE-4EA71B773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7DC9AA1-150E-3087-C35D-DA9CAA2D1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DB2E4F6-9489-BF2B-4EED-779A00BF402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0" y="5257800"/>
            <a:ext cx="12192000" cy="651464"/>
          </a:xfrm>
          <a:solidFill>
            <a:schemeClr val="bg2"/>
          </a:solidFill>
        </p:spPr>
        <p:txBody>
          <a:bodyPr lIns="274320" rIns="274320" anchor="ctr"/>
          <a:lstStyle>
            <a:lvl1pPr algn="ctr">
              <a:defRPr i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7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with photo - NO sta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00C2D5-4DDF-E562-6B7A-945F5C308A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698" y="2"/>
            <a:ext cx="4287898" cy="6874564"/>
          </a:xfrm>
          <a:custGeom>
            <a:avLst/>
            <a:gdLst>
              <a:gd name="connsiteX0" fmla="*/ 1566695 w 5863784"/>
              <a:gd name="connsiteY0" fmla="*/ 2 h 6858002"/>
              <a:gd name="connsiteX1" fmla="*/ 5863784 w 5863784"/>
              <a:gd name="connsiteY1" fmla="*/ 2 h 6858002"/>
              <a:gd name="connsiteX2" fmla="*/ 5863784 w 5863784"/>
              <a:gd name="connsiteY2" fmla="*/ 6858002 h 6858002"/>
              <a:gd name="connsiteX3" fmla="*/ 1566695 w 5863784"/>
              <a:gd name="connsiteY3" fmla="*/ 6858002 h 6858002"/>
              <a:gd name="connsiteX4" fmla="*/ 1566528 w 5863784"/>
              <a:gd name="connsiteY4" fmla="*/ 0 h 6858002"/>
              <a:gd name="connsiteX5" fmla="*/ 1566528 w 5863784"/>
              <a:gd name="connsiteY5" fmla="*/ 6858001 h 6858002"/>
              <a:gd name="connsiteX6" fmla="*/ 0 w 5863784"/>
              <a:gd name="connsiteY6" fmla="*/ 6858001 h 6858002"/>
              <a:gd name="connsiteX0" fmla="*/ 1566695 w 5863784"/>
              <a:gd name="connsiteY0" fmla="*/ 23542 h 6881542"/>
              <a:gd name="connsiteX1" fmla="*/ 5863784 w 5863784"/>
              <a:gd name="connsiteY1" fmla="*/ 23542 h 6881542"/>
              <a:gd name="connsiteX2" fmla="*/ 5863784 w 5863784"/>
              <a:gd name="connsiteY2" fmla="*/ 6881542 h 6881542"/>
              <a:gd name="connsiteX3" fmla="*/ 1566695 w 5863784"/>
              <a:gd name="connsiteY3" fmla="*/ 6881542 h 6881542"/>
              <a:gd name="connsiteX4" fmla="*/ 1566695 w 5863784"/>
              <a:gd name="connsiteY4" fmla="*/ 23542 h 6881542"/>
              <a:gd name="connsiteX5" fmla="*/ 2298048 w 5863784"/>
              <a:gd name="connsiteY5" fmla="*/ 0 h 6881542"/>
              <a:gd name="connsiteX6" fmla="*/ 1566528 w 5863784"/>
              <a:gd name="connsiteY6" fmla="*/ 6881541 h 6881542"/>
              <a:gd name="connsiteX7" fmla="*/ 0 w 5863784"/>
              <a:gd name="connsiteY7" fmla="*/ 6881541 h 6881542"/>
              <a:gd name="connsiteX8" fmla="*/ 2298048 w 5863784"/>
              <a:gd name="connsiteY8" fmla="*/ 0 h 6881542"/>
              <a:gd name="connsiteX0" fmla="*/ 1566695 w 5863784"/>
              <a:gd name="connsiteY0" fmla="*/ 23542 h 6881542"/>
              <a:gd name="connsiteX1" fmla="*/ 5863784 w 5863784"/>
              <a:gd name="connsiteY1" fmla="*/ 23542 h 6881542"/>
              <a:gd name="connsiteX2" fmla="*/ 5863784 w 5863784"/>
              <a:gd name="connsiteY2" fmla="*/ 6881542 h 6881542"/>
              <a:gd name="connsiteX3" fmla="*/ 1566695 w 5863784"/>
              <a:gd name="connsiteY3" fmla="*/ 6881542 h 6881542"/>
              <a:gd name="connsiteX4" fmla="*/ 1566695 w 5863784"/>
              <a:gd name="connsiteY4" fmla="*/ 23542 h 6881542"/>
              <a:gd name="connsiteX5" fmla="*/ 2298048 w 5863784"/>
              <a:gd name="connsiteY5" fmla="*/ 0 h 6881542"/>
              <a:gd name="connsiteX6" fmla="*/ 0 w 5863784"/>
              <a:gd name="connsiteY6" fmla="*/ 6881541 h 6881542"/>
              <a:gd name="connsiteX7" fmla="*/ 2298048 w 5863784"/>
              <a:gd name="connsiteY7" fmla="*/ 0 h 6881542"/>
              <a:gd name="connsiteX0" fmla="*/ 2298215 w 5863784"/>
              <a:gd name="connsiteY0" fmla="*/ 17657 h 6881542"/>
              <a:gd name="connsiteX1" fmla="*/ 5863784 w 5863784"/>
              <a:gd name="connsiteY1" fmla="*/ 23542 h 6881542"/>
              <a:gd name="connsiteX2" fmla="*/ 5863784 w 5863784"/>
              <a:gd name="connsiteY2" fmla="*/ 6881542 h 6881542"/>
              <a:gd name="connsiteX3" fmla="*/ 1566695 w 5863784"/>
              <a:gd name="connsiteY3" fmla="*/ 6881542 h 6881542"/>
              <a:gd name="connsiteX4" fmla="*/ 2298215 w 5863784"/>
              <a:gd name="connsiteY4" fmla="*/ 17657 h 6881542"/>
              <a:gd name="connsiteX5" fmla="*/ 2298048 w 5863784"/>
              <a:gd name="connsiteY5" fmla="*/ 0 h 6881542"/>
              <a:gd name="connsiteX6" fmla="*/ 0 w 5863784"/>
              <a:gd name="connsiteY6" fmla="*/ 6881541 h 6881542"/>
              <a:gd name="connsiteX7" fmla="*/ 2298048 w 5863784"/>
              <a:gd name="connsiteY7" fmla="*/ 0 h 6881542"/>
              <a:gd name="connsiteX0" fmla="*/ 2298215 w 5863784"/>
              <a:gd name="connsiteY0" fmla="*/ 17657 h 6881542"/>
              <a:gd name="connsiteX1" fmla="*/ 5863784 w 5863784"/>
              <a:gd name="connsiteY1" fmla="*/ 23542 h 6881542"/>
              <a:gd name="connsiteX2" fmla="*/ 5863784 w 5863784"/>
              <a:gd name="connsiteY2" fmla="*/ 6881542 h 6881542"/>
              <a:gd name="connsiteX3" fmla="*/ 174447 w 5863784"/>
              <a:gd name="connsiteY3" fmla="*/ 6881542 h 6881542"/>
              <a:gd name="connsiteX4" fmla="*/ 2298215 w 5863784"/>
              <a:gd name="connsiteY4" fmla="*/ 17657 h 6881542"/>
              <a:gd name="connsiteX5" fmla="*/ 2298048 w 5863784"/>
              <a:gd name="connsiteY5" fmla="*/ 0 h 6881542"/>
              <a:gd name="connsiteX6" fmla="*/ 0 w 5863784"/>
              <a:gd name="connsiteY6" fmla="*/ 6881541 h 6881542"/>
              <a:gd name="connsiteX7" fmla="*/ 2298048 w 5863784"/>
              <a:gd name="connsiteY7" fmla="*/ 0 h 6881542"/>
              <a:gd name="connsiteX0" fmla="*/ 0 w 5863784"/>
              <a:gd name="connsiteY0" fmla="*/ 6881541 h 6972761"/>
              <a:gd name="connsiteX1" fmla="*/ 2298048 w 5863784"/>
              <a:gd name="connsiteY1" fmla="*/ 0 h 6972761"/>
              <a:gd name="connsiteX2" fmla="*/ 5863784 w 5863784"/>
              <a:gd name="connsiteY2" fmla="*/ 23542 h 6972761"/>
              <a:gd name="connsiteX3" fmla="*/ 5863784 w 5863784"/>
              <a:gd name="connsiteY3" fmla="*/ 6881542 h 6972761"/>
              <a:gd name="connsiteX4" fmla="*/ 174447 w 5863784"/>
              <a:gd name="connsiteY4" fmla="*/ 6881542 h 6972761"/>
              <a:gd name="connsiteX5" fmla="*/ 2298215 w 5863784"/>
              <a:gd name="connsiteY5" fmla="*/ 17657 h 6972761"/>
              <a:gd name="connsiteX6" fmla="*/ 2298048 w 5863784"/>
              <a:gd name="connsiteY6" fmla="*/ 0 h 6972761"/>
              <a:gd name="connsiteX7" fmla="*/ 91440 w 5863784"/>
              <a:gd name="connsiteY7" fmla="*/ 6972761 h 6972761"/>
              <a:gd name="connsiteX0" fmla="*/ 0 w 5863784"/>
              <a:gd name="connsiteY0" fmla="*/ 6881541 h 6881542"/>
              <a:gd name="connsiteX1" fmla="*/ 2298048 w 5863784"/>
              <a:gd name="connsiteY1" fmla="*/ 0 h 6881542"/>
              <a:gd name="connsiteX2" fmla="*/ 5863784 w 5863784"/>
              <a:gd name="connsiteY2" fmla="*/ 23542 h 6881542"/>
              <a:gd name="connsiteX3" fmla="*/ 5863784 w 5863784"/>
              <a:gd name="connsiteY3" fmla="*/ 6881542 h 6881542"/>
              <a:gd name="connsiteX4" fmla="*/ 174447 w 5863784"/>
              <a:gd name="connsiteY4" fmla="*/ 6881542 h 6881542"/>
              <a:gd name="connsiteX5" fmla="*/ 2298215 w 5863784"/>
              <a:gd name="connsiteY5" fmla="*/ 17657 h 6881542"/>
              <a:gd name="connsiteX6" fmla="*/ 0 w 5863784"/>
              <a:gd name="connsiteY6" fmla="*/ 6881541 h 6881542"/>
              <a:gd name="connsiteX0" fmla="*/ 2123768 w 5689337"/>
              <a:gd name="connsiteY0" fmla="*/ 17657 h 6881542"/>
              <a:gd name="connsiteX1" fmla="*/ 2123601 w 5689337"/>
              <a:gd name="connsiteY1" fmla="*/ 0 h 6881542"/>
              <a:gd name="connsiteX2" fmla="*/ 5689337 w 5689337"/>
              <a:gd name="connsiteY2" fmla="*/ 23542 h 6881542"/>
              <a:gd name="connsiteX3" fmla="*/ 5689337 w 5689337"/>
              <a:gd name="connsiteY3" fmla="*/ 6881542 h 6881542"/>
              <a:gd name="connsiteX4" fmla="*/ 0 w 5689337"/>
              <a:gd name="connsiteY4" fmla="*/ 6881542 h 6881542"/>
              <a:gd name="connsiteX5" fmla="*/ 2123768 w 5689337"/>
              <a:gd name="connsiteY5" fmla="*/ 17657 h 6881542"/>
              <a:gd name="connsiteX0" fmla="*/ 2926081 w 5689337"/>
              <a:gd name="connsiteY0" fmla="*/ 23542 h 6881542"/>
              <a:gd name="connsiteX1" fmla="*/ 2123601 w 5689337"/>
              <a:gd name="connsiteY1" fmla="*/ 0 h 6881542"/>
              <a:gd name="connsiteX2" fmla="*/ 5689337 w 5689337"/>
              <a:gd name="connsiteY2" fmla="*/ 23542 h 6881542"/>
              <a:gd name="connsiteX3" fmla="*/ 5689337 w 5689337"/>
              <a:gd name="connsiteY3" fmla="*/ 6881542 h 6881542"/>
              <a:gd name="connsiteX4" fmla="*/ 0 w 5689337"/>
              <a:gd name="connsiteY4" fmla="*/ 6881542 h 6881542"/>
              <a:gd name="connsiteX5" fmla="*/ 2926081 w 5689337"/>
              <a:gd name="connsiteY5" fmla="*/ 23542 h 6881542"/>
              <a:gd name="connsiteX0" fmla="*/ 2926081 w 5689337"/>
              <a:gd name="connsiteY0" fmla="*/ 857250 h 7715250"/>
              <a:gd name="connsiteX1" fmla="*/ 5689337 w 5689337"/>
              <a:gd name="connsiteY1" fmla="*/ 857250 h 7715250"/>
              <a:gd name="connsiteX2" fmla="*/ 5689337 w 5689337"/>
              <a:gd name="connsiteY2" fmla="*/ 7715250 h 7715250"/>
              <a:gd name="connsiteX3" fmla="*/ 0 w 5689337"/>
              <a:gd name="connsiteY3" fmla="*/ 7715250 h 7715250"/>
              <a:gd name="connsiteX4" fmla="*/ 2926081 w 5689337"/>
              <a:gd name="connsiteY4" fmla="*/ 857250 h 7715250"/>
              <a:gd name="connsiteX0" fmla="*/ 2926081 w 5689337"/>
              <a:gd name="connsiteY0" fmla="*/ 508000 h 7366000"/>
              <a:gd name="connsiteX1" fmla="*/ 5689337 w 5689337"/>
              <a:gd name="connsiteY1" fmla="*/ 508000 h 7366000"/>
              <a:gd name="connsiteX2" fmla="*/ 5689337 w 5689337"/>
              <a:gd name="connsiteY2" fmla="*/ 7366000 h 7366000"/>
              <a:gd name="connsiteX3" fmla="*/ 0 w 5689337"/>
              <a:gd name="connsiteY3" fmla="*/ 7366000 h 7366000"/>
              <a:gd name="connsiteX4" fmla="*/ 2926081 w 5689337"/>
              <a:gd name="connsiteY4" fmla="*/ 508000 h 7366000"/>
              <a:gd name="connsiteX0" fmla="*/ 2926081 w 5689337"/>
              <a:gd name="connsiteY0" fmla="*/ 0 h 6858000"/>
              <a:gd name="connsiteX1" fmla="*/ 5689337 w 5689337"/>
              <a:gd name="connsiteY1" fmla="*/ 0 h 6858000"/>
              <a:gd name="connsiteX2" fmla="*/ 5689337 w 5689337"/>
              <a:gd name="connsiteY2" fmla="*/ 6858000 h 6858000"/>
              <a:gd name="connsiteX3" fmla="*/ 0 w 5689337"/>
              <a:gd name="connsiteY3" fmla="*/ 6858000 h 6858000"/>
              <a:gd name="connsiteX4" fmla="*/ 2926081 w 5689337"/>
              <a:gd name="connsiteY4" fmla="*/ 0 h 6858000"/>
              <a:gd name="connsiteX0" fmla="*/ 2182762 w 5689337"/>
              <a:gd name="connsiteY0" fmla="*/ 0 h 6863885"/>
              <a:gd name="connsiteX1" fmla="*/ 5689337 w 5689337"/>
              <a:gd name="connsiteY1" fmla="*/ 5885 h 6863885"/>
              <a:gd name="connsiteX2" fmla="*/ 5689337 w 5689337"/>
              <a:gd name="connsiteY2" fmla="*/ 6863885 h 6863885"/>
              <a:gd name="connsiteX3" fmla="*/ 0 w 5689337"/>
              <a:gd name="connsiteY3" fmla="*/ 6863885 h 6863885"/>
              <a:gd name="connsiteX4" fmla="*/ 2182762 w 5689337"/>
              <a:gd name="connsiteY4" fmla="*/ 0 h 6863885"/>
              <a:gd name="connsiteX0" fmla="*/ 1610524 w 5117099"/>
              <a:gd name="connsiteY0" fmla="*/ 0 h 6863885"/>
              <a:gd name="connsiteX1" fmla="*/ 5117099 w 5117099"/>
              <a:gd name="connsiteY1" fmla="*/ 5885 h 6863885"/>
              <a:gd name="connsiteX2" fmla="*/ 5117099 w 5117099"/>
              <a:gd name="connsiteY2" fmla="*/ 6863885 h 6863885"/>
              <a:gd name="connsiteX3" fmla="*/ 0 w 5117099"/>
              <a:gd name="connsiteY3" fmla="*/ 6846230 h 6863885"/>
              <a:gd name="connsiteX4" fmla="*/ 1610524 w 5117099"/>
              <a:gd name="connsiteY4" fmla="*/ 0 h 6863885"/>
              <a:gd name="connsiteX0" fmla="*/ 1557430 w 5117099"/>
              <a:gd name="connsiteY0" fmla="*/ 0 h 6863885"/>
              <a:gd name="connsiteX1" fmla="*/ 5117099 w 5117099"/>
              <a:gd name="connsiteY1" fmla="*/ 5885 h 6863885"/>
              <a:gd name="connsiteX2" fmla="*/ 5117099 w 5117099"/>
              <a:gd name="connsiteY2" fmla="*/ 6863885 h 6863885"/>
              <a:gd name="connsiteX3" fmla="*/ 0 w 5117099"/>
              <a:gd name="connsiteY3" fmla="*/ 6846230 h 6863885"/>
              <a:gd name="connsiteX4" fmla="*/ 1557430 w 5117099"/>
              <a:gd name="connsiteY4" fmla="*/ 0 h 6863885"/>
              <a:gd name="connsiteX0" fmla="*/ 2125558 w 5117099"/>
              <a:gd name="connsiteY0" fmla="*/ 11770 h 6858000"/>
              <a:gd name="connsiteX1" fmla="*/ 5117099 w 5117099"/>
              <a:gd name="connsiteY1" fmla="*/ 0 h 6858000"/>
              <a:gd name="connsiteX2" fmla="*/ 5117099 w 5117099"/>
              <a:gd name="connsiteY2" fmla="*/ 6858000 h 6858000"/>
              <a:gd name="connsiteX3" fmla="*/ 0 w 5117099"/>
              <a:gd name="connsiteY3" fmla="*/ 6840345 h 6858000"/>
              <a:gd name="connsiteX4" fmla="*/ 2125558 w 5117099"/>
              <a:gd name="connsiteY4" fmla="*/ 11770 h 6858000"/>
              <a:gd name="connsiteX0" fmla="*/ 1521922 w 4513463"/>
              <a:gd name="connsiteY0" fmla="*/ 11770 h 6858000"/>
              <a:gd name="connsiteX1" fmla="*/ 4513463 w 4513463"/>
              <a:gd name="connsiteY1" fmla="*/ 0 h 6858000"/>
              <a:gd name="connsiteX2" fmla="*/ 4513463 w 4513463"/>
              <a:gd name="connsiteY2" fmla="*/ 6858000 h 6858000"/>
              <a:gd name="connsiteX3" fmla="*/ 0 w 4513463"/>
              <a:gd name="connsiteY3" fmla="*/ 6852116 h 6858000"/>
              <a:gd name="connsiteX4" fmla="*/ 1521922 w 4513463"/>
              <a:gd name="connsiteY4" fmla="*/ 11770 h 6858000"/>
              <a:gd name="connsiteX0" fmla="*/ 622386 w 4513463"/>
              <a:gd name="connsiteY0" fmla="*/ 11770 h 6858000"/>
              <a:gd name="connsiteX1" fmla="*/ 4513463 w 4513463"/>
              <a:gd name="connsiteY1" fmla="*/ 0 h 6858000"/>
              <a:gd name="connsiteX2" fmla="*/ 4513463 w 4513463"/>
              <a:gd name="connsiteY2" fmla="*/ 6858000 h 6858000"/>
              <a:gd name="connsiteX3" fmla="*/ 0 w 4513463"/>
              <a:gd name="connsiteY3" fmla="*/ 6852116 h 6858000"/>
              <a:gd name="connsiteX4" fmla="*/ 622386 w 4513463"/>
              <a:gd name="connsiteY4" fmla="*/ 11770 h 6858000"/>
              <a:gd name="connsiteX0" fmla="*/ 1521922 w 5412999"/>
              <a:gd name="connsiteY0" fmla="*/ 11770 h 6863886"/>
              <a:gd name="connsiteX1" fmla="*/ 5412999 w 5412999"/>
              <a:gd name="connsiteY1" fmla="*/ 0 h 6863886"/>
              <a:gd name="connsiteX2" fmla="*/ 5412999 w 5412999"/>
              <a:gd name="connsiteY2" fmla="*/ 6858000 h 6863886"/>
              <a:gd name="connsiteX3" fmla="*/ 0 w 5412999"/>
              <a:gd name="connsiteY3" fmla="*/ 6863886 h 6863886"/>
              <a:gd name="connsiteX4" fmla="*/ 1521922 w 5412999"/>
              <a:gd name="connsiteY4" fmla="*/ 11770 h 6863886"/>
              <a:gd name="connsiteX0" fmla="*/ 1397643 w 5288720"/>
              <a:gd name="connsiteY0" fmla="*/ 11770 h 6875656"/>
              <a:gd name="connsiteX1" fmla="*/ 5288720 w 5288720"/>
              <a:gd name="connsiteY1" fmla="*/ 0 h 6875656"/>
              <a:gd name="connsiteX2" fmla="*/ 5288720 w 5288720"/>
              <a:gd name="connsiteY2" fmla="*/ 6858000 h 6875656"/>
              <a:gd name="connsiteX3" fmla="*/ 0 w 5288720"/>
              <a:gd name="connsiteY3" fmla="*/ 6875656 h 6875656"/>
              <a:gd name="connsiteX4" fmla="*/ 1397643 w 5288720"/>
              <a:gd name="connsiteY4" fmla="*/ 11770 h 6875656"/>
              <a:gd name="connsiteX0" fmla="*/ 1510086 w 5288720"/>
              <a:gd name="connsiteY0" fmla="*/ 11770 h 6875656"/>
              <a:gd name="connsiteX1" fmla="*/ 5288720 w 5288720"/>
              <a:gd name="connsiteY1" fmla="*/ 0 h 6875656"/>
              <a:gd name="connsiteX2" fmla="*/ 5288720 w 5288720"/>
              <a:gd name="connsiteY2" fmla="*/ 6858000 h 6875656"/>
              <a:gd name="connsiteX3" fmla="*/ 0 w 5288720"/>
              <a:gd name="connsiteY3" fmla="*/ 6875656 h 6875656"/>
              <a:gd name="connsiteX4" fmla="*/ 1510086 w 5288720"/>
              <a:gd name="connsiteY4" fmla="*/ 11770 h 6875656"/>
              <a:gd name="connsiteX0" fmla="*/ 0 w 3778634"/>
              <a:gd name="connsiteY0" fmla="*/ 11770 h 6899197"/>
              <a:gd name="connsiteX1" fmla="*/ 3778634 w 3778634"/>
              <a:gd name="connsiteY1" fmla="*/ 0 h 6899197"/>
              <a:gd name="connsiteX2" fmla="*/ 3778634 w 3778634"/>
              <a:gd name="connsiteY2" fmla="*/ 6858000 h 6899197"/>
              <a:gd name="connsiteX3" fmla="*/ 803852 w 3778634"/>
              <a:gd name="connsiteY3" fmla="*/ 6899197 h 6899197"/>
              <a:gd name="connsiteX4" fmla="*/ 0 w 3778634"/>
              <a:gd name="connsiteY4" fmla="*/ 11770 h 6899197"/>
              <a:gd name="connsiteX0" fmla="*/ 0 w 4583482"/>
              <a:gd name="connsiteY0" fmla="*/ 0 h 6899197"/>
              <a:gd name="connsiteX1" fmla="*/ 4583482 w 4583482"/>
              <a:gd name="connsiteY1" fmla="*/ 0 h 6899197"/>
              <a:gd name="connsiteX2" fmla="*/ 4583482 w 4583482"/>
              <a:gd name="connsiteY2" fmla="*/ 6858000 h 6899197"/>
              <a:gd name="connsiteX3" fmla="*/ 1608700 w 4583482"/>
              <a:gd name="connsiteY3" fmla="*/ 6899197 h 6899197"/>
              <a:gd name="connsiteX4" fmla="*/ 0 w 4583482"/>
              <a:gd name="connsiteY4" fmla="*/ 0 h 6899197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1010982 w 4583482"/>
              <a:gd name="connsiteY3" fmla="*/ 6852116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45130 w 4583482"/>
              <a:gd name="connsiteY3" fmla="*/ 6846750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45130 w 4583482"/>
              <a:gd name="connsiteY3" fmla="*/ 6846750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45130 w 4583482"/>
              <a:gd name="connsiteY3" fmla="*/ 6846750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18151 w 4583482"/>
              <a:gd name="connsiteY3" fmla="*/ 6852116 h 6858000"/>
              <a:gd name="connsiteX4" fmla="*/ 0 w 4583482"/>
              <a:gd name="connsiteY4" fmla="*/ 0 h 6858000"/>
              <a:gd name="connsiteX0" fmla="*/ 0 w 4583482"/>
              <a:gd name="connsiteY0" fmla="*/ 0 h 6858000"/>
              <a:gd name="connsiteX1" fmla="*/ 4583482 w 4583482"/>
              <a:gd name="connsiteY1" fmla="*/ 0 h 6858000"/>
              <a:gd name="connsiteX2" fmla="*/ 4583482 w 4583482"/>
              <a:gd name="connsiteY2" fmla="*/ 6858000 h 6858000"/>
              <a:gd name="connsiteX3" fmla="*/ 12756 w 4583482"/>
              <a:gd name="connsiteY3" fmla="*/ 6857482 h 6858000"/>
              <a:gd name="connsiteX4" fmla="*/ 0 w 458348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3482" h="6858000">
                <a:moveTo>
                  <a:pt x="0" y="0"/>
                </a:moveTo>
                <a:lnTo>
                  <a:pt x="4583482" y="0"/>
                </a:lnTo>
                <a:lnTo>
                  <a:pt x="4583482" y="6858000"/>
                </a:lnTo>
                <a:lnTo>
                  <a:pt x="12756" y="6857482"/>
                </a:lnTo>
                <a:cubicBezTo>
                  <a:pt x="6706" y="4573443"/>
                  <a:pt x="6050" y="2284039"/>
                  <a:pt x="0" y="0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9E0DAAB-B12B-D73A-BFD5-E3645B1EF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835" y="431800"/>
            <a:ext cx="274355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8CA65C26-4528-EE9A-15DD-E2D8EFF75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BBF5DCBB-EE66-966E-7D3E-B385EA8F3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42A53-06D5-7CAE-0E2C-E8C2F535F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8244" y="685800"/>
            <a:ext cx="6774156" cy="162403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US" dirty="0"/>
              <a:t>Click to edit Master title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C6E3B-F76C-2003-CB0C-53ADD9DF23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1569" y="2552700"/>
            <a:ext cx="2742400" cy="2594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Challenge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65131F-A9CC-8308-5786-AB049A7918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32370" y="2951776"/>
            <a:ext cx="2742400" cy="967445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CiscoSansTT Light" panose="020B0604020202020204" charset="0"/>
              <a:buChar char="–"/>
              <a:tabLst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</a:p>
          <a:p>
            <a:pPr lvl="0"/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BCFE09-8F60-695A-5272-DC2557C98BF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32370" y="4149093"/>
            <a:ext cx="2743201" cy="2594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Result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1413A6-E5AC-3667-033E-73226D6E37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33171" y="4548169"/>
            <a:ext cx="2742400" cy="1687444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CiscoSansTT Light" panose="020B0604020202020204" charset="0"/>
              <a:buChar char="+"/>
              <a:tabLst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</a:p>
          <a:p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</a:t>
            </a:r>
            <a:endParaRPr lang="en-US" dirty="0">
              <a:sym typeface="Arial"/>
            </a:endParaRPr>
          </a:p>
          <a:p>
            <a:pPr lv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4867D5-1085-3C5A-EA19-900FA6CAFFD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86384" y="2951776"/>
            <a:ext cx="3832964" cy="2953724"/>
          </a:xfrm>
          <a:prstGeom prst="roundRect">
            <a:avLst>
              <a:gd name="adj" fmla="val 2582"/>
            </a:avLst>
          </a:prstGeom>
          <a:solidFill>
            <a:schemeClr val="bg2"/>
          </a:solidFill>
        </p:spPr>
        <p:txBody>
          <a:bodyPr lIns="457200" tIns="365760" rIns="457200" bIns="457200" anchor="ctr"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" name="Graphic 17">
            <a:extLst>
              <a:ext uri="{FF2B5EF4-FFF2-40B4-BE49-F238E27FC236}">
                <a16:creationId xmlns:a16="http://schemas.microsoft.com/office/drawing/2014/main" id="{4101CFD9-85D8-BFEF-A6A4-171623A76D68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rgbClr val="FFFFFF">
              <a:alpha val="69804"/>
            </a:srgb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EA6D698-94E8-1972-F117-5CAFBFD7090E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08309AC-0F0D-4B6C-F43B-971AADC9E16D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2023EA-6AD3-2023-3E83-97FC0AF17672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7F64EC-9E6D-6E8C-0A36-708D14B54DFA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45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-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Author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3999" cy="457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Quote or </a:t>
            </a:r>
            <a:r>
              <a:rPr lang="en-GB" dirty="0" err="1"/>
              <a:t>statment</a:t>
            </a:r>
            <a:r>
              <a:rPr lang="en-GB" dirty="0"/>
              <a:t>, </a:t>
            </a:r>
            <a:r>
              <a:rPr lang="en-GB" dirty="0" err="1"/>
              <a:t>ulla</a:t>
            </a:r>
            <a:r>
              <a:rPr lang="en-GB" dirty="0"/>
              <a:t>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19F0B5-8AA7-5DB6-D174-09E62CB30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115C104-E107-976B-91D4-B14FE302D3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2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/3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E8AB5-17C2-C752-8464-E79744DE3ACB}"/>
              </a:ext>
            </a:extLst>
          </p:cNvPr>
          <p:cNvSpPr/>
          <p:nvPr userDrawn="1"/>
        </p:nvSpPr>
        <p:spPr>
          <a:xfrm>
            <a:off x="4267200" y="0"/>
            <a:ext cx="7924800" cy="686325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01B711-3A91-6FAB-F154-53DD712B5B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31801"/>
            <a:ext cx="3505563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E2F5BE4-17DF-658D-3F85-63141060D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6E87231-2EBC-C489-8FD2-407CE329C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0BB9BB-B140-72FE-146A-10917E2D0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8049" y="685800"/>
            <a:ext cx="3679152" cy="52197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Slide copy should</a:t>
            </a:r>
            <a:br>
              <a:rPr lang="en-GB" dirty="0"/>
            </a:br>
            <a:r>
              <a:rPr lang="en-GB" dirty="0"/>
              <a:t>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 - 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H="1">
            <a:off x="6088062" y="0"/>
            <a:ext cx="6103937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0FB767-EEA9-D740-8EE8-2114332F62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6509" y="685800"/>
            <a:ext cx="4595092" cy="52197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Slide copy should</a:t>
            </a:r>
            <a:br>
              <a:rPr lang="en-GB" dirty="0"/>
            </a:br>
            <a:r>
              <a:rPr lang="en-GB" dirty="0"/>
              <a:t>go here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178804-B96E-BE4F-9C01-F123A4E79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431801"/>
            <a:ext cx="35117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8B335FBA-6093-DDFA-CF85-F91931A79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15D15C72-D1F2-BB46-23EA-39F2D460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AFAF6848-349C-190B-BD7E-5E1D9E1E43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0400" y="685800"/>
            <a:ext cx="4572000" cy="5426075"/>
          </a:xfrm>
        </p:spPr>
        <p:txBody>
          <a:bodyPr anchor="ctr"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9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EBBAC6-F4E0-CF48-34C8-EBD9A38AC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1" y="-317244"/>
            <a:ext cx="12192000" cy="71752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9D2F0C-1A49-9DD7-7922-333ACE88D67F}"/>
              </a:ext>
            </a:extLst>
          </p:cNvPr>
          <p:cNvSpPr/>
          <p:nvPr userDrawn="1"/>
        </p:nvSpPr>
        <p:spPr>
          <a:xfrm>
            <a:off x="1" y="-1245326"/>
            <a:ext cx="12192000" cy="8103323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73000">
                <a:schemeClr val="accent5"/>
              </a:gs>
              <a:gs pos="45000">
                <a:schemeClr val="accent5">
                  <a:alpha val="81000"/>
                </a:schemeClr>
              </a:gs>
              <a:gs pos="27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8A8D07-FD7D-5E31-8AB8-9278D8751F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2800" y="3000980"/>
            <a:ext cx="8229600" cy="1504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/>
              </a:defRPr>
            </a:lvl1pPr>
          </a:lstStyle>
          <a:p>
            <a:r>
              <a:rPr lang="en-GB" dirty="0"/>
              <a:t>Divider slide title </a:t>
            </a:r>
            <a:br>
              <a:rPr lang="en-GB" dirty="0"/>
            </a:br>
            <a:r>
              <a:rPr lang="en-GB" dirty="0"/>
              <a:t>goes here</a:t>
            </a:r>
            <a:endParaRPr lang="en-US" dirty="0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66F1F590-BFCB-FED9-A671-92A04C309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607417"/>
            <a:ext cx="5486400" cy="39866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000" b="0" i="0" baseline="0">
                <a:solidFill>
                  <a:schemeClr val="bg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B284616-75A4-904B-4539-7A01BFD92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3002148-FDBC-645D-9760-2F5279706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904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5073BB4-404F-1D1D-1E78-C4A117852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8027" y="486803"/>
            <a:ext cx="1851946" cy="3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Content - Full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07DAD54-8C20-D7B1-DA6F-81D894A77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8A8D07-FD7D-5E31-8AB8-9278D8751FF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8995" y="2191215"/>
            <a:ext cx="4622605" cy="3714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/>
              </a:defRPr>
            </a:lvl1pPr>
          </a:lstStyle>
          <a:p>
            <a:r>
              <a:rPr lang="en-GB" dirty="0"/>
              <a:t>Divider slide title </a:t>
            </a:r>
            <a:br>
              <a:rPr lang="en-GB" dirty="0"/>
            </a:br>
            <a:r>
              <a:rPr lang="en-GB" dirty="0"/>
              <a:t>goes here</a:t>
            </a:r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B284616-75A4-904B-4539-7A01BFD92C7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3106651-F163-1B0B-2708-BB5D67F082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8027" y="486803"/>
            <a:ext cx="1851946" cy="337897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5EA915-E2AA-01E5-3A57-25F14F45A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grpSp>
        <p:nvGrpSpPr>
          <p:cNvPr id="20" name="Graphic 17">
            <a:extLst>
              <a:ext uri="{FF2B5EF4-FFF2-40B4-BE49-F238E27FC236}">
                <a16:creationId xmlns:a16="http://schemas.microsoft.com/office/drawing/2014/main" id="{B89D7B54-7603-14AE-A033-957752D2AD41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rgbClr val="9EA9B8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FA94A2-B42F-0C27-5817-C277D8197201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E67EBF4-162B-3F83-9912-3773B38DD601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0B3755-9ABC-55F7-ED5F-4313A09B6B08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05A307-63E6-C080-6EC5-DD34967B1426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10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Sky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73136-3762-BD0E-0AB7-6AA2BB5E1B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5" y="-3"/>
            <a:ext cx="12191999" cy="68580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85EA70-3328-91C1-3934-0E6218618767}"/>
              </a:ext>
            </a:extLst>
          </p:cNvPr>
          <p:cNvSpPr/>
          <p:nvPr userDrawn="1"/>
        </p:nvSpPr>
        <p:spPr>
          <a:xfrm>
            <a:off x="1" y="-1245326"/>
            <a:ext cx="12192000" cy="8103323"/>
          </a:xfrm>
          <a:prstGeom prst="rect">
            <a:avLst/>
          </a:prstGeom>
          <a:gradFill flip="none" rotWithShape="1">
            <a:gsLst>
              <a:gs pos="100000">
                <a:srgbClr val="08B1E4"/>
              </a:gs>
              <a:gs pos="74000">
                <a:schemeClr val="accent6"/>
              </a:gs>
              <a:gs pos="45000">
                <a:schemeClr val="accent6">
                  <a:alpha val="80000"/>
                </a:schemeClr>
              </a:gs>
              <a:gs pos="27000">
                <a:schemeClr val="accent6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8A8D07-FD7D-5E31-8AB8-9278D8751F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2800" y="3000980"/>
            <a:ext cx="8229600" cy="1504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/>
              </a:defRPr>
            </a:lvl1pPr>
          </a:lstStyle>
          <a:p>
            <a:r>
              <a:rPr lang="en-GB" dirty="0"/>
              <a:t>Divider slide title </a:t>
            </a:r>
            <a:br>
              <a:rPr lang="en-GB" dirty="0"/>
            </a:br>
            <a:r>
              <a:rPr lang="en-GB" dirty="0"/>
              <a:t>goes here</a:t>
            </a:r>
            <a:endParaRPr lang="en-US" dirty="0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66F1F590-BFCB-FED9-A671-92A04C309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607417"/>
            <a:ext cx="5486400" cy="39866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000" b="0" i="0" baseline="0">
                <a:solidFill>
                  <a:schemeClr val="bg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B284616-75A4-904B-4539-7A01BFD92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3002148-FDBC-645D-9760-2F5279706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904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5073BB4-404F-1D1D-1E78-C4A117852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8027" y="486803"/>
            <a:ext cx="1851946" cy="3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- Photo with Cap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178804-B96E-BE4F-9C01-F123A4E79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431801"/>
            <a:ext cx="35117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11DDB0D1-99A5-AEDE-CCBD-D50A2763F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88C9870-3BF7-ED50-5E96-DF488905D2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4520" y="736601"/>
            <a:ext cx="6218014" cy="6302266"/>
          </a:xfrm>
          <a:custGeom>
            <a:avLst/>
            <a:gdLst>
              <a:gd name="connsiteX0" fmla="*/ 4614020 w 6218014"/>
              <a:gd name="connsiteY0" fmla="*/ 0 h 6302266"/>
              <a:gd name="connsiteX1" fmla="*/ 6200475 w 6218014"/>
              <a:gd name="connsiteY1" fmla="*/ 272877 h 6302266"/>
              <a:gd name="connsiteX2" fmla="*/ 6218014 w 6218014"/>
              <a:gd name="connsiteY2" fmla="*/ 279617 h 6302266"/>
              <a:gd name="connsiteX3" fmla="*/ 6218014 w 6218014"/>
              <a:gd name="connsiteY3" fmla="*/ 6302266 h 6302266"/>
              <a:gd name="connsiteX4" fmla="*/ 388026 w 6218014"/>
              <a:gd name="connsiteY4" fmla="*/ 6302266 h 6302266"/>
              <a:gd name="connsiteX5" fmla="*/ 362592 w 6218014"/>
              <a:gd name="connsiteY5" fmla="*/ 6247436 h 6302266"/>
              <a:gd name="connsiteX6" fmla="*/ 0 w 6218014"/>
              <a:gd name="connsiteY6" fmla="*/ 4497000 h 6302266"/>
              <a:gd name="connsiteX7" fmla="*/ 4614020 w 6218014"/>
              <a:gd name="connsiteY7" fmla="*/ 0 h 630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8014" h="6302266">
                <a:moveTo>
                  <a:pt x="4614020" y="0"/>
                </a:moveTo>
                <a:cubicBezTo>
                  <a:pt x="5171451" y="0"/>
                  <a:pt x="5705793" y="96343"/>
                  <a:pt x="6200475" y="272877"/>
                </a:cubicBezTo>
                <a:lnTo>
                  <a:pt x="6218014" y="279617"/>
                </a:lnTo>
                <a:lnTo>
                  <a:pt x="6218014" y="6302266"/>
                </a:lnTo>
                <a:lnTo>
                  <a:pt x="388026" y="6302266"/>
                </a:lnTo>
                <a:lnTo>
                  <a:pt x="362592" y="6247436"/>
                </a:lnTo>
                <a:cubicBezTo>
                  <a:pt x="129110" y="5709422"/>
                  <a:pt x="0" y="5117907"/>
                  <a:pt x="0" y="4497000"/>
                </a:cubicBezTo>
                <a:cubicBezTo>
                  <a:pt x="0" y="2013375"/>
                  <a:pt x="2065767" y="0"/>
                  <a:pt x="4614020" y="0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A5243A-C0CD-0F66-379A-44AB97FF7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905" y="736601"/>
            <a:ext cx="4534734" cy="5168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Slide copy should</a:t>
            </a:r>
            <a:br>
              <a:rPr lang="en-GB" dirty="0"/>
            </a:br>
            <a:r>
              <a:rPr lang="en-GB" dirty="0"/>
              <a:t>go here</a:t>
            </a:r>
            <a:endParaRPr lang="en-US" dirty="0"/>
          </a:p>
        </p:txBody>
      </p:sp>
      <p:grpSp>
        <p:nvGrpSpPr>
          <p:cNvPr id="2" name="Graphic 17">
            <a:extLst>
              <a:ext uri="{FF2B5EF4-FFF2-40B4-BE49-F238E27FC236}">
                <a16:creationId xmlns:a16="http://schemas.microsoft.com/office/drawing/2014/main" id="{29DFEFB3-56C0-5EE1-DBF6-7A988018E286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chemeClr val="bg1">
              <a:alpha val="70000"/>
            </a:schemeClr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EAEEB00-1171-B129-48CD-BF48DE410D69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EFABE8A-4338-BB1E-5D33-85398097F251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84B9BD-1C9E-F6D4-2BB4-B71EFC1A199F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21C8653-EFC3-D201-D31A-E25068BBF945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9905045-8505-4B59-696F-0334CECB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 Blue - Photo with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178804-B96E-BE4F-9C01-F123A4E79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431801"/>
            <a:ext cx="35117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11DDB0D1-99A5-AEDE-CCBD-D50A2763F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A5243A-C0CD-0F66-379A-44AB97FF7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905" y="736601"/>
            <a:ext cx="4534734" cy="5168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Slide copy should</a:t>
            </a:r>
            <a:br>
              <a:rPr lang="en-GB" dirty="0"/>
            </a:br>
            <a:r>
              <a:rPr lang="en-GB" dirty="0"/>
              <a:t>go here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0437C97-4AED-0B20-1FB7-F1FADEB29D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4520" y="736601"/>
            <a:ext cx="6218014" cy="6302266"/>
          </a:xfrm>
          <a:custGeom>
            <a:avLst/>
            <a:gdLst>
              <a:gd name="connsiteX0" fmla="*/ 4614020 w 6218014"/>
              <a:gd name="connsiteY0" fmla="*/ 0 h 6302266"/>
              <a:gd name="connsiteX1" fmla="*/ 6200475 w 6218014"/>
              <a:gd name="connsiteY1" fmla="*/ 272877 h 6302266"/>
              <a:gd name="connsiteX2" fmla="*/ 6218014 w 6218014"/>
              <a:gd name="connsiteY2" fmla="*/ 279617 h 6302266"/>
              <a:gd name="connsiteX3" fmla="*/ 6218014 w 6218014"/>
              <a:gd name="connsiteY3" fmla="*/ 6302266 h 6302266"/>
              <a:gd name="connsiteX4" fmla="*/ 388026 w 6218014"/>
              <a:gd name="connsiteY4" fmla="*/ 6302266 h 6302266"/>
              <a:gd name="connsiteX5" fmla="*/ 362592 w 6218014"/>
              <a:gd name="connsiteY5" fmla="*/ 6247436 h 6302266"/>
              <a:gd name="connsiteX6" fmla="*/ 0 w 6218014"/>
              <a:gd name="connsiteY6" fmla="*/ 4497000 h 6302266"/>
              <a:gd name="connsiteX7" fmla="*/ 4614020 w 6218014"/>
              <a:gd name="connsiteY7" fmla="*/ 0 h 630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8014" h="6302266">
                <a:moveTo>
                  <a:pt x="4614020" y="0"/>
                </a:moveTo>
                <a:cubicBezTo>
                  <a:pt x="5171451" y="0"/>
                  <a:pt x="5705793" y="96343"/>
                  <a:pt x="6200475" y="272877"/>
                </a:cubicBezTo>
                <a:lnTo>
                  <a:pt x="6218014" y="279617"/>
                </a:lnTo>
                <a:lnTo>
                  <a:pt x="6218014" y="6302266"/>
                </a:lnTo>
                <a:lnTo>
                  <a:pt x="388026" y="6302266"/>
                </a:lnTo>
                <a:lnTo>
                  <a:pt x="362592" y="6247436"/>
                </a:lnTo>
                <a:cubicBezTo>
                  <a:pt x="129110" y="5709422"/>
                  <a:pt x="0" y="5117907"/>
                  <a:pt x="0" y="4497000"/>
                </a:cubicBezTo>
                <a:cubicBezTo>
                  <a:pt x="0" y="2013375"/>
                  <a:pt x="2065767" y="0"/>
                  <a:pt x="4614020" y="0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grpSp>
        <p:nvGrpSpPr>
          <p:cNvPr id="3" name="Graphic 17">
            <a:extLst>
              <a:ext uri="{FF2B5EF4-FFF2-40B4-BE49-F238E27FC236}">
                <a16:creationId xmlns:a16="http://schemas.microsoft.com/office/drawing/2014/main" id="{A56EC8DF-A1A3-F4AD-834D-6D7E59F58852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chemeClr val="bg1">
              <a:alpha val="7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60D7C25-B45A-88B9-7E98-6C035C812F4E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5A4E057-B6E7-B213-7FFF-359EE34AC31E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6A2A70-ADD1-D130-9286-60626F73F681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CE82B5-5060-18AB-938E-20687721414D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9905045-8505-4B59-696F-0334CECB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hoto -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1B37B4-1168-CDEB-FB62-4B4E3C4E0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431801"/>
            <a:ext cx="3489235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170AD276-43B1-4634-BF48-C85617FDF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E4F293-28C1-D544-C33A-F50781815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2665229"/>
            <a:ext cx="7292674" cy="5883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bg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9A7D0B-D2B3-7E84-5873-2CFD384D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26" y="3429000"/>
            <a:ext cx="3163170" cy="27432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15D6F1-DFCA-4859-2522-49D3B61C23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78463" y="3429000"/>
            <a:ext cx="3163170" cy="27432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2FBDD46-6F16-C81B-AF1F-B6CF9EC6CA6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93972" y="0"/>
            <a:ext cx="3798028" cy="685800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15" name="Graphic 17">
            <a:extLst>
              <a:ext uri="{FF2B5EF4-FFF2-40B4-BE49-F238E27FC236}">
                <a16:creationId xmlns:a16="http://schemas.microsoft.com/office/drawing/2014/main" id="{10CE4215-C702-5277-B1EA-7E566C1D61A7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chemeClr val="bg1">
              <a:alpha val="7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F943000-C231-30A6-0C84-C1F2D7EB4F9E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7EC1B05-FB68-4735-B88C-A50541CDE290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3614097-6599-A0A6-58BB-DBB2E603311F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2B356FE-DBF5-79AE-E94D-B8C4F4D7FAFA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36FB08-C116-EDFC-FF78-02F850A55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173787FD-0E34-9952-E665-75E37BCF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59" y="785188"/>
            <a:ext cx="7377043" cy="193368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2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hoto - sky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1B37B4-1168-CDEB-FB62-4B4E3C4E0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31801"/>
            <a:ext cx="3505563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170AD276-43B1-4634-BF48-C85617FDF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C1465EE-1F88-4035-2103-C50DA9F273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2665229"/>
            <a:ext cx="7292674" cy="5883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bg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3958FF-6E13-FEA5-4A5C-CC2C7DD42B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26" y="3429000"/>
            <a:ext cx="3163170" cy="27432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417D54E-5C04-DC52-89B0-B6C8072F4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78463" y="3429000"/>
            <a:ext cx="3163170" cy="27432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C3E54E2-66A9-817B-746A-D5048EDD37F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93972" y="0"/>
            <a:ext cx="3798028" cy="685800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15" name="Graphic 17">
            <a:extLst>
              <a:ext uri="{FF2B5EF4-FFF2-40B4-BE49-F238E27FC236}">
                <a16:creationId xmlns:a16="http://schemas.microsoft.com/office/drawing/2014/main" id="{22B62EC2-E202-B3D1-5C09-0992DAA6B7BB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chemeClr val="bg1">
              <a:alpha val="7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8B4E516-ABA2-EC95-9B6C-4A487E572F74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B778C35-E374-812B-33A2-958C2FEF1A92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D1016F0-CE72-8469-F2D9-A1163AD92378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A816BCF-8C74-51DD-CA6E-05DA175C9769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36FB08-C116-EDFC-FF78-02F850A55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DE193CB2-E812-DD27-7EE7-76571D3B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59" y="785188"/>
            <a:ext cx="7377043" cy="193368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30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 - sk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0FB767-EEA9-D740-8EE8-2114332F62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905" y="685800"/>
            <a:ext cx="4557696" cy="52197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Slide copy should</a:t>
            </a:r>
            <a:br>
              <a:rPr lang="en-GB" dirty="0"/>
            </a:br>
            <a:r>
              <a:rPr lang="en-GB" dirty="0"/>
              <a:t>go here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178804-B96E-BE4F-9C01-F123A4E79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431801"/>
            <a:ext cx="35117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8B335FBA-6093-DDFA-CF85-F91931A79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15D15C72-D1F2-BB46-23EA-39F2D460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662927BD-8EC1-30BB-0CCE-67AFF9CDA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0400" y="685800"/>
            <a:ext cx="4572000" cy="5426075"/>
          </a:xfrm>
        </p:spPr>
        <p:txBody>
          <a:bodyPr anchor="ctr"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aphic 17">
            <a:extLst>
              <a:ext uri="{FF2B5EF4-FFF2-40B4-BE49-F238E27FC236}">
                <a16:creationId xmlns:a16="http://schemas.microsoft.com/office/drawing/2014/main" id="{A2CD405C-BD7B-D545-0816-BBF1C824BBE8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chemeClr val="bg1">
              <a:alpha val="70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E155C92-6DF6-10A2-497C-4781F2D94E04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B610B5D-8F6B-0A7D-340D-B844BA766449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1B8B08D-7C4F-B56B-6D9C-BF7994018E7A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11261F-77F3-7627-D26F-2BEF906893AB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590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rgbClr val="FB7C3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178804-B96E-BE4F-9C01-F123A4E79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905" y="431801"/>
            <a:ext cx="3497458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BFD17906-58AD-E00B-A1B9-CC9706646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14441CEB-B5EC-470D-3BF1-90A50BB55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CB2E2118-3C08-D0EA-6C41-D35E565BBB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0400" y="685800"/>
            <a:ext cx="4572000" cy="5426075"/>
          </a:xfrm>
        </p:spPr>
        <p:txBody>
          <a:bodyPr anchor="ctr"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" name="Graphic 17">
            <a:extLst>
              <a:ext uri="{FF2B5EF4-FFF2-40B4-BE49-F238E27FC236}">
                <a16:creationId xmlns:a16="http://schemas.microsoft.com/office/drawing/2014/main" id="{4DE8510E-DB02-1828-4F21-64B361119AE7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chemeClr val="bg1">
              <a:alpha val="70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16FFA24-6BE3-95F2-9158-B7AEE914469F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C48021B-BA3F-6711-5A4A-2D67912271B0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7408870-3D74-6E01-1074-3AF1DB2C34E0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6EA921-6BA5-EC93-F2C4-CDD4475D83B4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A3ACD6C-439D-C2C2-70D8-53D7279D0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905" y="685801"/>
            <a:ext cx="4557696" cy="52197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Slide copy should</a:t>
            </a:r>
            <a:br>
              <a:rPr lang="en-GB" dirty="0"/>
            </a:br>
            <a:r>
              <a:rPr lang="en-GB" dirty="0"/>
              <a:t>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Author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1159" y="685800"/>
            <a:ext cx="9432749" cy="457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Quote or </a:t>
            </a:r>
            <a:r>
              <a:rPr lang="en-GB" dirty="0" err="1"/>
              <a:t>statment</a:t>
            </a:r>
            <a:r>
              <a:rPr lang="en-GB" dirty="0"/>
              <a:t>, </a:t>
            </a:r>
            <a:r>
              <a:rPr lang="en-GB" dirty="0" err="1"/>
              <a:t>ulla</a:t>
            </a:r>
            <a:r>
              <a:rPr lang="en-GB" dirty="0"/>
              <a:t>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19F0B5-8AA7-5DB6-D174-09E62CB30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4FEF5426-6280-7ECC-2F67-30A678AD0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grpSp>
        <p:nvGrpSpPr>
          <p:cNvPr id="8" name="Graphic 17">
            <a:extLst>
              <a:ext uri="{FF2B5EF4-FFF2-40B4-BE49-F238E27FC236}">
                <a16:creationId xmlns:a16="http://schemas.microsoft.com/office/drawing/2014/main" id="{FDF85A2F-3EF7-0FA2-0338-0B5E1F774E3F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chemeClr val="bg1">
              <a:alpha val="70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46B06E1-2255-1F55-6DB4-5ABCB53EE1F8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FD039A5-1216-DB60-3537-61C38362A045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302E482-8EBD-E319-88D7-C91A19707C51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9F347D-7F74-DE13-F025-12A825957305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69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Sky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Author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1159" y="685800"/>
            <a:ext cx="9432749" cy="457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Quote or </a:t>
            </a:r>
            <a:r>
              <a:rPr lang="en-GB" dirty="0" err="1"/>
              <a:t>statment</a:t>
            </a:r>
            <a:r>
              <a:rPr lang="en-GB" dirty="0"/>
              <a:t>, </a:t>
            </a:r>
            <a:r>
              <a:rPr lang="en-GB" dirty="0" err="1"/>
              <a:t>ulla</a:t>
            </a:r>
            <a:r>
              <a:rPr lang="en-GB" dirty="0"/>
              <a:t>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19F0B5-8AA7-5DB6-D174-09E62CB30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4FEF5426-6280-7ECC-2F67-30A678AD0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grpSp>
        <p:nvGrpSpPr>
          <p:cNvPr id="8" name="Graphic 17">
            <a:extLst>
              <a:ext uri="{FF2B5EF4-FFF2-40B4-BE49-F238E27FC236}">
                <a16:creationId xmlns:a16="http://schemas.microsoft.com/office/drawing/2014/main" id="{FDF85A2F-3EF7-0FA2-0338-0B5E1F774E3F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chemeClr val="bg1">
              <a:alpha val="70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46B06E1-2255-1F55-6DB4-5ABCB53EE1F8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FD039A5-1216-DB60-3537-61C38362A045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302E482-8EBD-E319-88D7-C91A19707C51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9F347D-7F74-DE13-F025-12A825957305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008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TOC Full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DDD3B69-FC68-7621-B4F7-C34DC54E19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23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0FB767-EEA9-D740-8EE8-2114332F62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2099" y="1600200"/>
            <a:ext cx="3705102" cy="3657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Slide copy should</a:t>
            </a:r>
            <a:br>
              <a:rPr lang="en-GB" dirty="0"/>
            </a:br>
            <a:r>
              <a:rPr lang="en-GB" dirty="0"/>
              <a:t>go here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178804-B96E-BE4F-9C01-F123A4E79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431801"/>
            <a:ext cx="3511762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BED842F3-459C-6818-98FE-7905983F2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2DC765-F374-A3B1-667B-B73C6C7019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1600" y="1600200"/>
            <a:ext cx="6378575" cy="4572000"/>
          </a:xfrm>
        </p:spPr>
        <p:txBody>
          <a:bodyPr anchor="t"/>
          <a:lstStyle>
            <a:lvl1pPr marL="571500" indent="-571500">
              <a:buClr>
                <a:schemeClr val="bg1"/>
              </a:buClr>
              <a:buFont typeface="+mj-lt"/>
              <a:buAutoNum type="arabicPeriod"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  <a:latin typeface="+mj-lt"/>
              </a:defRPr>
            </a:lvl2pPr>
            <a:lvl3pPr>
              <a:defRPr sz="2800">
                <a:solidFill>
                  <a:schemeClr val="bg1"/>
                </a:solidFill>
                <a:latin typeface="+mj-lt"/>
              </a:defRPr>
            </a:lvl3pPr>
            <a:lvl4pPr>
              <a:defRPr sz="28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AA138-34F5-829C-7E9F-512F60B90A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grpSp>
        <p:nvGrpSpPr>
          <p:cNvPr id="8" name="Graphic 17">
            <a:extLst>
              <a:ext uri="{FF2B5EF4-FFF2-40B4-BE49-F238E27FC236}">
                <a16:creationId xmlns:a16="http://schemas.microsoft.com/office/drawing/2014/main" id="{017FAF95-7FA8-773D-A2BC-E03E3C25006C}"/>
              </a:ext>
            </a:extLst>
          </p:cNvPr>
          <p:cNvGrpSpPr/>
          <p:nvPr userDrawn="1"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rgbClr val="9EA9B8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7F34C9-6887-9259-62F4-7FDE3B142945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6DBB1B-11AA-D3FC-A022-C175C931518F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3F2D9E9-0982-1DAF-C28A-2DCEF531A4B2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D99E21A-94DC-06A5-E90F-76B6A13C6689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31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 pt Title Only - Left 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E3E17C-EC80-E6BB-EF14-A74EC761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E56B4F5-A901-C75F-0B48-06946C087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48121EB-7429-BC0D-0A5F-CC69FF7FF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834" y="431801"/>
            <a:ext cx="3502329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A95BCAB-B86A-B51F-7515-FC6B7A40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1450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01BAD-EA83-9811-F47A-4EE41FDEA3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1376953"/>
            <a:ext cx="6385718" cy="58833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accent2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80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 pt Title &amp; bullets - Left 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E3E17C-EC80-E6BB-EF14-A74EC761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E56B4F5-A901-C75F-0B48-06946C087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48121EB-7429-BC0D-0A5F-CC69FF7FF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834" y="431801"/>
            <a:ext cx="3502329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19A526C-1E08-9720-379F-36A82FDB3A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1907177"/>
            <a:ext cx="8229600" cy="3998323"/>
          </a:xfrm>
        </p:spPr>
        <p:txBody>
          <a:bodyPr/>
          <a:lstStyle>
            <a:lvl1pPr>
              <a:buClr>
                <a:schemeClr val="bg1"/>
              </a:buClr>
              <a:defRPr sz="160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2100976-99FF-2B75-9308-DADEB3E4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4090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952A0-0AF5-B3D0-1EB7-B5390C978E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1376953"/>
            <a:ext cx="6385718" cy="46052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accent2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308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pt Title Only - Center 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E3E17C-EC80-E6BB-EF14-A74EC761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ED7D62F-C600-B6F7-78A0-24FC8D971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762F028-2DE4-8B6F-1795-DEC0C62C85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834" y="431801"/>
            <a:ext cx="3502329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A8BB8E8-9CE1-24E0-E6E9-15D6964B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2" y="762445"/>
            <a:ext cx="11014456" cy="894153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47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pt headline - blank 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E3E17C-EC80-E6BB-EF14-A74EC761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E56B4F5-A901-C75F-0B48-06946C087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48121EB-7429-BC0D-0A5F-CC69FF7FF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834" y="431801"/>
            <a:ext cx="3502329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4" name="Title 25">
            <a:extLst>
              <a:ext uri="{FF2B5EF4-FFF2-40B4-BE49-F238E27FC236}">
                <a16:creationId xmlns:a16="http://schemas.microsoft.com/office/drawing/2014/main" id="{08217EE1-126D-2F70-E5A1-FDAE73BD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7" y="1038667"/>
            <a:ext cx="4608088" cy="2247871"/>
          </a:xfrm>
        </p:spPr>
        <p:txBody>
          <a:bodyPr lIns="0" tIns="0" rIns="0" bIns="0" anchor="t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95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- 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E2AD77B-1466-B731-C28A-2731D668C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280" y="855087"/>
            <a:ext cx="7352519" cy="182880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0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1B37B4-1168-CDEB-FB62-4B4E3C4E0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834" y="431801"/>
            <a:ext cx="3502329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FEB990-71DE-ECA1-B1C0-16628AF84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E62E46F-F67B-A054-B786-76502B0F9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6" y="6339623"/>
            <a:ext cx="6984664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 2022 Cisco Systems, Inc. and/or its affiliates. All rights reserved.   Cisco Confidential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61F7F91-418E-98B8-5418-D95F1DBBB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26" y="3429000"/>
            <a:ext cx="3163170" cy="27432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601A0A-5206-6033-4E36-D5C8F761DF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78463" y="3429000"/>
            <a:ext cx="3163170" cy="27432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22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629E4B4-B692-B2D9-F365-9A5E7AA3C0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93972" y="0"/>
            <a:ext cx="3798028" cy="685800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16EB7D0-E369-24F3-AB39-080ACD2AD7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31" y="2665229"/>
            <a:ext cx="7292674" cy="5883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bg1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454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0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09462-5FA0-72F3-2B04-9EE803E90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105" y="6339623"/>
            <a:ext cx="3799723" cy="2019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© 2022 Cisco Systems, Inc. and/or its affiliates. All rights reserved.   Cisco Confidential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3DD04E5F-0ED1-472D-08AF-A017FC2DFA73}"/>
              </a:ext>
            </a:extLst>
          </p:cNvPr>
          <p:cNvGrpSpPr/>
          <p:nvPr/>
        </p:nvGrpSpPr>
        <p:grpSpPr>
          <a:xfrm>
            <a:off x="612834" y="6342787"/>
            <a:ext cx="345726" cy="247589"/>
            <a:chOff x="675464" y="6365091"/>
            <a:chExt cx="345726" cy="247589"/>
          </a:xfrm>
          <a:solidFill>
            <a:srgbClr val="9EA9B8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059F03D-917B-DDAC-270C-C2D581183AAE}"/>
                </a:ext>
              </a:extLst>
            </p:cNvPr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>
                <a:gd name="connsiteX0" fmla="*/ 2561 w 99856"/>
                <a:gd name="connsiteY0" fmla="*/ 100514 h 101188"/>
                <a:gd name="connsiteX1" fmla="*/ 65383 w 99856"/>
                <a:gd name="connsiteY1" fmla="*/ 50142 h 101188"/>
                <a:gd name="connsiteX2" fmla="*/ 0 w 99856"/>
                <a:gd name="connsiteY2" fmla="*/ 1524 h 101188"/>
                <a:gd name="connsiteX3" fmla="*/ 88746 w 99856"/>
                <a:gd name="connsiteY3" fmla="*/ 38047 h 101188"/>
                <a:gd name="connsiteX4" fmla="*/ 99857 w 99856"/>
                <a:gd name="connsiteY4" fmla="*/ 50300 h 101188"/>
                <a:gd name="connsiteX5" fmla="*/ 88904 w 99856"/>
                <a:gd name="connsiteY5" fmla="*/ 62691 h 101188"/>
                <a:gd name="connsiteX6" fmla="*/ 2561 w 99856"/>
                <a:gd name="connsiteY6" fmla="*/ 100494 h 10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56" h="101188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3F80199-C586-031F-3CC6-38AC4AB6F7BE}"/>
                </a:ext>
              </a:extLst>
            </p:cNvPr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>
                <a:gd name="connsiteX0" fmla="*/ 44383 w 44383"/>
                <a:gd name="connsiteY0" fmla="*/ 22260 h 44520"/>
                <a:gd name="connsiteX1" fmla="*/ 22182 w 44383"/>
                <a:gd name="connsiteY1" fmla="*/ 44521 h 44520"/>
                <a:gd name="connsiteX2" fmla="*/ 0 w 44383"/>
                <a:gd name="connsiteY2" fmla="*/ 22260 h 44520"/>
                <a:gd name="connsiteX3" fmla="*/ 22182 w 44383"/>
                <a:gd name="connsiteY3" fmla="*/ 0 h 44520"/>
                <a:gd name="connsiteX4" fmla="*/ 44383 w 44383"/>
                <a:gd name="connsiteY4" fmla="*/ 22260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3" h="4452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F27DD5A-23F5-D67B-E109-DA56D3C230D1}"/>
                </a:ext>
              </a:extLst>
            </p:cNvPr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>
                <a:gd name="connsiteX0" fmla="*/ 144693 w 289405"/>
                <a:gd name="connsiteY0" fmla="*/ 193153 h 193172"/>
                <a:gd name="connsiteX1" fmla="*/ 5201 w 289405"/>
                <a:gd name="connsiteY1" fmla="*/ 103796 h 193172"/>
                <a:gd name="connsiteX2" fmla="*/ 0 w 289405"/>
                <a:gd name="connsiteY2" fmla="*/ 95542 h 193172"/>
                <a:gd name="connsiteX3" fmla="*/ 5319 w 289405"/>
                <a:gd name="connsiteY3" fmla="*/ 87347 h 193172"/>
                <a:gd name="connsiteX4" fmla="*/ 144693 w 289405"/>
                <a:gd name="connsiteY4" fmla="*/ 0 h 193172"/>
                <a:gd name="connsiteX5" fmla="*/ 282590 w 289405"/>
                <a:gd name="connsiteY5" fmla="*/ 86441 h 193172"/>
                <a:gd name="connsiteX6" fmla="*/ 289406 w 289405"/>
                <a:gd name="connsiteY6" fmla="*/ 95542 h 193172"/>
                <a:gd name="connsiteX7" fmla="*/ 282669 w 289405"/>
                <a:gd name="connsiteY7" fmla="*/ 104703 h 193172"/>
                <a:gd name="connsiteX8" fmla="*/ 144693 w 289405"/>
                <a:gd name="connsiteY8" fmla="*/ 193173 h 193172"/>
                <a:gd name="connsiteX9" fmla="*/ 36779 w 289405"/>
                <a:gd name="connsiteY9" fmla="*/ 95759 h 193172"/>
                <a:gd name="connsiteX10" fmla="*/ 144673 w 289405"/>
                <a:gd name="connsiteY10" fmla="*/ 162619 h 193172"/>
                <a:gd name="connsiteX11" fmla="*/ 251189 w 289405"/>
                <a:gd name="connsiteY11" fmla="*/ 95759 h 193172"/>
                <a:gd name="connsiteX12" fmla="*/ 144673 w 289405"/>
                <a:gd name="connsiteY12" fmla="*/ 30554 h 193172"/>
                <a:gd name="connsiteX13" fmla="*/ 36779 w 289405"/>
                <a:gd name="connsiteY13" fmla="*/ 95759 h 1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405" h="193172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A3D5AC1-6FFD-9CFD-9919-97C07F80FF00}"/>
                </a:ext>
              </a:extLst>
            </p:cNvPr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>
                <a:gd name="connsiteX0" fmla="*/ 138389 w 138408"/>
                <a:gd name="connsiteY0" fmla="*/ 192996 h 192995"/>
                <a:gd name="connsiteX1" fmla="*/ 4255 w 138408"/>
                <a:gd name="connsiteY1" fmla="*/ 103048 h 192995"/>
                <a:gd name="connsiteX2" fmla="*/ 0 w 138408"/>
                <a:gd name="connsiteY2" fmla="*/ 94715 h 192995"/>
                <a:gd name="connsiteX3" fmla="*/ 4964 w 138408"/>
                <a:gd name="connsiteY3" fmla="*/ 86599 h 192995"/>
                <a:gd name="connsiteX4" fmla="*/ 137739 w 138408"/>
                <a:gd name="connsiteY4" fmla="*/ 0 h 192995"/>
                <a:gd name="connsiteX5" fmla="*/ 32760 w 138408"/>
                <a:gd name="connsiteY5" fmla="*/ 96271 h 192995"/>
                <a:gd name="connsiteX6" fmla="*/ 138409 w 138408"/>
                <a:gd name="connsiteY6" fmla="*/ 192996 h 19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8" h="192995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grpFill/>
            <a:ln w="1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98E085-75CF-7241-568A-1078A0653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4592" y="6263437"/>
            <a:ext cx="96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B0590C3-65F8-C28D-F2C0-FAF395F48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406613"/>
            <a:ext cx="10677881" cy="1325563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B02EF-92A7-32AD-AE66-940007E92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7061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F8088-FFC6-29A4-1DB0-1827EFE4E3C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85550" y="6672580"/>
            <a:ext cx="7651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27144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5" r:id="rId9"/>
    <p:sldLayoutId id="2147484376" r:id="rId10"/>
    <p:sldLayoutId id="2147484377" r:id="rId11"/>
    <p:sldLayoutId id="2147484307" r:id="rId12"/>
    <p:sldLayoutId id="2147484379" r:id="rId13"/>
    <p:sldLayoutId id="2147484380" r:id="rId14"/>
    <p:sldLayoutId id="2147484381" r:id="rId15"/>
    <p:sldLayoutId id="2147484398" r:id="rId16"/>
    <p:sldLayoutId id="2147484383" r:id="rId17"/>
    <p:sldLayoutId id="2147484384" r:id="rId18"/>
    <p:sldLayoutId id="2147484397" r:id="rId19"/>
    <p:sldLayoutId id="2147484185" r:id="rId20"/>
    <p:sldLayoutId id="2147484385" r:id="rId21"/>
    <p:sldLayoutId id="2147484386" r:id="rId22"/>
    <p:sldLayoutId id="2147484387" r:id="rId23"/>
    <p:sldLayoutId id="2147484388" r:id="rId24"/>
    <p:sldLayoutId id="2147484389" r:id="rId25"/>
    <p:sldLayoutId id="2147484390" r:id="rId26"/>
    <p:sldLayoutId id="2147484391" r:id="rId27"/>
    <p:sldLayoutId id="2147484392" r:id="rId28"/>
    <p:sldLayoutId id="2147484329" r:id="rId29"/>
    <p:sldLayoutId id="2147484331" r:id="rId30"/>
    <p:sldLayoutId id="2147484326" r:id="rId31"/>
    <p:sldLayoutId id="2147484333" r:id="rId32"/>
    <p:sldLayoutId id="2147484288" r:id="rId33"/>
    <p:sldLayoutId id="2147484290" r:id="rId34"/>
    <p:sldLayoutId id="2147484309" r:id="rId35"/>
    <p:sldLayoutId id="2147484300" r:id="rId36"/>
    <p:sldLayoutId id="2147484363" r:id="rId37"/>
    <p:sldLayoutId id="2147484395" r:id="rId3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defTabSz="91227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bg2"/>
          </a:solidFill>
          <a:latin typeface="CiscoSansTT ExtraLight" panose="020B0604020202020204" charset="0"/>
          <a:ea typeface="CiscoSansTT ExtraLight" panose="020B0604020202020204" charset="0"/>
          <a:cs typeface="CiscoSansTT ExtraLight" panose="020B0604020202020204" charset="0"/>
        </a:defRPr>
      </a:lvl1pPr>
      <a:lvl2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9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90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8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79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912276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169863" indent="-169863" algn="l" defTabSz="912276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CiscoSansTT Medium" panose="020B0604020202020204" charset="0"/>
          <a:ea typeface="ＭＳ Ｐゴシック" charset="0"/>
          <a:cs typeface="CiscoSansTT Medium" panose="020B0604020202020204" charset="0"/>
        </a:defRPr>
      </a:lvl2pPr>
      <a:lvl3pPr marL="344488" indent="-174625" algn="l" defTabSz="912276" rtl="0" eaLnBrk="1" fontAlgn="base" hangingPunct="1">
        <a:lnSpc>
          <a:spcPct val="100000"/>
        </a:lnSpc>
        <a:spcBef>
          <a:spcPts val="833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344488" indent="-174625" algn="l" defTabSz="912276" rtl="0" eaLnBrk="1" fontAlgn="base" hangingPunct="1">
        <a:lnSpc>
          <a:spcPct val="100000"/>
        </a:lnSpc>
        <a:spcBef>
          <a:spcPts val="833"/>
        </a:spcBef>
        <a:spcAft>
          <a:spcPct val="0"/>
        </a:spcAft>
        <a:buClr>
          <a:schemeClr val="bg2"/>
        </a:buClr>
        <a:buFont typeface="CiscoSansTT Light" panose="020B0604020202020204" charset="0"/>
        <a:buChar char="–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14350" indent="-169863" algn="l" defTabSz="912276" rtl="0" eaLnBrk="1" fontAlgn="base" hangingPunct="1">
        <a:lnSpc>
          <a:spcPct val="100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05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98" indent="-228592" algn="l" defTabSz="914362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81" indent="-228561" algn="l" defTabSz="914362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67" indent="0" algn="l" defTabSz="91436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2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3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0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272">
          <p15:clr>
            <a:srgbClr val="F26B43"/>
          </p15:clr>
        </p15:guide>
        <p15:guide id="6" pos="3835">
          <p15:clr>
            <a:srgbClr val="F26B43"/>
          </p15:clr>
        </p15:guide>
        <p15:guide id="7" orient="horz" pos="1608">
          <p15:clr>
            <a:srgbClr val="F26B43"/>
          </p15:clr>
        </p15:guide>
        <p15:guide id="9" orient="horz" pos="3888">
          <p15:clr>
            <a:srgbClr val="F26B43"/>
          </p15:clr>
        </p15:guide>
        <p15:guide id="10" orient="horz" pos="43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pos="960">
          <p15:clr>
            <a:srgbClr val="F26B43"/>
          </p15:clr>
        </p15:guide>
        <p15:guide id="13" pos="1536">
          <p15:clr>
            <a:srgbClr val="F26B43"/>
          </p15:clr>
        </p15:guide>
        <p15:guide id="14" pos="2112">
          <p15:clr>
            <a:srgbClr val="F26B43"/>
          </p15:clr>
        </p15:guide>
        <p15:guide id="15" pos="2688">
          <p15:clr>
            <a:srgbClr val="F26B43"/>
          </p15:clr>
        </p15:guide>
        <p15:guide id="16" pos="3264">
          <p15:clr>
            <a:srgbClr val="F26B43"/>
          </p15:clr>
        </p15:guide>
        <p15:guide id="17" pos="4416">
          <p15:clr>
            <a:srgbClr val="F26B43"/>
          </p15:clr>
        </p15:guide>
        <p15:guide id="18" pos="4992">
          <p15:clr>
            <a:srgbClr val="F26B43"/>
          </p15:clr>
        </p15:guide>
        <p15:guide id="19" pos="5568">
          <p15:clr>
            <a:srgbClr val="F26B43"/>
          </p15:clr>
        </p15:guide>
        <p15:guide id="20" pos="6144">
          <p15:clr>
            <a:srgbClr val="F26B43"/>
          </p15:clr>
        </p15:guide>
        <p15:guide id="21" pos="6720">
          <p15:clr>
            <a:srgbClr val="F26B43"/>
          </p15:clr>
        </p15:guide>
        <p15:guide id="22" orient="horz" pos="1008">
          <p15:clr>
            <a:srgbClr val="F26B43"/>
          </p15:clr>
        </p15:guide>
        <p15:guide id="23" orient="horz" pos="2736">
          <p15:clr>
            <a:srgbClr val="F26B43"/>
          </p15:clr>
        </p15:guide>
        <p15:guide id="24" pos="384">
          <p15:clr>
            <a:srgbClr val="F26B43"/>
          </p15:clr>
        </p15:guide>
        <p15:guide id="25" orient="horz" pos="3720">
          <p15:clr>
            <a:srgbClr val="F26B43"/>
          </p15:clr>
        </p15:guide>
        <p15:guide id="26" orient="horz" pos="7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medium.com/@ThousandEyesEng/bgp-zombies-part-ii-rethinking-detection-using-ripe-beacons-05a837e4dca8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dium.com/@ThousandEyesEng/bgp-zombies-part-i-why-they-matter-546e232c2c42" TargetMode="External"/><Relationship Id="rId4" Type="http://schemas.openxmlformats.org/officeDocument/2006/relationships/hyperlink" Target="https://medium.com/@ThousandEyesEng/bgp-zombies-part-iii-tracking-their-lifecycle-using-bgp-clock-beacons-73d1f309f29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>
            <a:extLst>
              <a:ext uri="{FF2B5EF4-FFF2-40B4-BE49-F238E27FC236}">
                <a16:creationId xmlns:a16="http://schemas.microsoft.com/office/drawing/2014/main" id="{0B52CAAF-CB40-09C5-DC66-9B67107A6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9570" y="2302555"/>
            <a:ext cx="6448430" cy="1509658"/>
          </a:xfrm>
        </p:spPr>
        <p:txBody>
          <a:bodyPr/>
          <a:lstStyle/>
          <a:p>
            <a:r>
              <a:rPr lang="en-US" dirty="0"/>
              <a:t>Reviving BGP Zombies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1797C08-3C46-AF43-81F7-0E98BBC5D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9570" y="3964560"/>
            <a:ext cx="6887236" cy="450546"/>
          </a:xfrm>
        </p:spPr>
        <p:txBody>
          <a:bodyPr/>
          <a:lstStyle/>
          <a:p>
            <a:r>
              <a:rPr lang="en-US" dirty="0"/>
              <a:t>Peering in the Routed Dead</a:t>
            </a:r>
          </a:p>
        </p:txBody>
      </p:sp>
      <p:sp>
        <p:nvSpPr>
          <p:cNvPr id="12" name="Subtitle 6">
            <a:extLst>
              <a:ext uri="{FF2B5EF4-FFF2-40B4-BE49-F238E27FC236}">
                <a16:creationId xmlns:a16="http://schemas.microsoft.com/office/drawing/2014/main" id="{12E4C609-2634-403E-20EE-F0057AC82F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iscoSansTT Medium" panose="020B0503020201020303" pitchFamily="34" charset="0"/>
                <a:ea typeface="CiscoSansGlobal" panose="02000300000000000000" pitchFamily="2" charset="-127"/>
                <a:cs typeface="CiscoSansTT Medium" panose="020B0503020201020303" pitchFamily="34" charset="0"/>
              </a:rPr>
              <a:t>Iliana</a:t>
            </a:r>
            <a:r>
              <a:rPr lang="en-US" b="1" dirty="0"/>
              <a:t> </a:t>
            </a:r>
            <a:r>
              <a:rPr lang="en-US" b="1" dirty="0" err="1"/>
              <a:t>Xygkou</a:t>
            </a:r>
            <a:r>
              <a:rPr lang="en-US" dirty="0"/>
              <a:t>, </a:t>
            </a:r>
            <a:r>
              <a:rPr lang="en-US" dirty="0" err="1">
                <a:latin typeface="CiscoSansTT Medium" panose="020B0503020201020303" pitchFamily="34" charset="0"/>
                <a:ea typeface="CiscoSansGlobal" panose="02000300000000000000" pitchFamily="2" charset="-127"/>
                <a:cs typeface="CiscoSansTT Medium" panose="020B0503020201020303" pitchFamily="34" charset="0"/>
              </a:rPr>
              <a:t>Antonios</a:t>
            </a:r>
            <a:r>
              <a:rPr lang="en-US" dirty="0">
                <a:latin typeface="CiscoSansTT Medium" panose="020B0503020201020303" pitchFamily="34" charset="0"/>
                <a:ea typeface="CiscoSansGlobal" panose="02000300000000000000" pitchFamily="2" charset="-127"/>
                <a:cs typeface="CiscoSansTT Medium" panose="020B0503020201020303" pitchFamily="34" charset="0"/>
              </a:rPr>
              <a:t> Chariton</a:t>
            </a:r>
            <a:r>
              <a:rPr lang="en-US" dirty="0"/>
              <a:t>, </a:t>
            </a:r>
            <a:r>
              <a:rPr lang="en-US" dirty="0" err="1"/>
              <a:t>Fontas</a:t>
            </a:r>
            <a:r>
              <a:rPr lang="en-US" dirty="0"/>
              <a:t> </a:t>
            </a:r>
            <a:r>
              <a:rPr lang="en-US" dirty="0" err="1"/>
              <a:t>Dimitropoulos</a:t>
            </a:r>
            <a:endParaRPr lang="en-US" dirty="0"/>
          </a:p>
          <a:p>
            <a:pPr lvl="1"/>
            <a:r>
              <a:rPr lang="en-US" dirty="0"/>
              <a:t>RIPE 89 - Prague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1CD6E-7554-3DDB-1901-955E6351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3B63DA-7460-26C3-191E-2E9BA42CA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731FD-DE65-D6AF-DD2C-9913B076F025}"/>
              </a:ext>
            </a:extLst>
          </p:cNvPr>
          <p:cNvGrpSpPr/>
          <p:nvPr/>
        </p:nvGrpSpPr>
        <p:grpSpPr>
          <a:xfrm>
            <a:off x="2771886" y="2866473"/>
            <a:ext cx="1343277" cy="1343277"/>
            <a:chOff x="3768698" y="1185481"/>
            <a:chExt cx="1343277" cy="13432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219393-580D-E40B-9A0F-D488970C4F09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8BDE496-9F75-9A6F-C436-E13790DD1953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64500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1F63F-A8B3-C483-2A0F-B194661E6590}"/>
              </a:ext>
            </a:extLst>
          </p:cNvPr>
          <p:cNvGrpSpPr/>
          <p:nvPr/>
        </p:nvGrpSpPr>
        <p:grpSpPr>
          <a:xfrm>
            <a:off x="5219251" y="2866472"/>
            <a:ext cx="1343277" cy="1343277"/>
            <a:chOff x="3768698" y="1185481"/>
            <a:chExt cx="1343277" cy="13432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A6144E-297D-3597-8DE8-1C41109E6E80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8E59078A-CA89-4B42-F3F4-E723B6DBADE0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64501</a:t>
              </a:r>
              <a:endParaRPr lang="en-US" sz="20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30BE1-B093-0CA5-22F6-6EE1A058EB27}"/>
              </a:ext>
            </a:extLst>
          </p:cNvPr>
          <p:cNvGrpSpPr/>
          <p:nvPr/>
        </p:nvGrpSpPr>
        <p:grpSpPr>
          <a:xfrm>
            <a:off x="7666616" y="2866472"/>
            <a:ext cx="1343277" cy="1343277"/>
            <a:chOff x="3768698" y="1185481"/>
            <a:chExt cx="1343277" cy="13432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102FCE-CE0F-7DA7-2F64-A497ADC7E27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2EAC5E9-DD85-9A8F-267E-521A2D07FA56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64502</a:t>
              </a:r>
              <a:endParaRPr lang="en-US" sz="20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13ACF-0A0D-F5B9-FFF0-A11DFBAE9260}"/>
              </a:ext>
            </a:extLst>
          </p:cNvPr>
          <p:cNvGrpSpPr/>
          <p:nvPr/>
        </p:nvGrpSpPr>
        <p:grpSpPr>
          <a:xfrm>
            <a:off x="4311881" y="3311432"/>
            <a:ext cx="661322" cy="453356"/>
            <a:chOff x="1503467" y="1044127"/>
            <a:chExt cx="661322" cy="453356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D4D46B2-7BAC-665F-1B68-34F796AA589F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4">
              <a:extLst>
                <a:ext uri="{FF2B5EF4-FFF2-40B4-BE49-F238E27FC236}">
                  <a16:creationId xmlns:a16="http://schemas.microsoft.com/office/drawing/2014/main" id="{4A466332-901F-DFFD-36BD-0A9543ECE64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7FE34-BB91-6F4A-1F18-5E2EA9FED0AE}"/>
              </a:ext>
            </a:extLst>
          </p:cNvPr>
          <p:cNvGrpSpPr/>
          <p:nvPr/>
        </p:nvGrpSpPr>
        <p:grpSpPr>
          <a:xfrm>
            <a:off x="6808576" y="3299440"/>
            <a:ext cx="661322" cy="453356"/>
            <a:chOff x="1503467" y="1044127"/>
            <a:chExt cx="661322" cy="45335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D2BCE92-99D0-C415-EFF2-94A56AF98E1B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4">
              <a:extLst>
                <a:ext uri="{FF2B5EF4-FFF2-40B4-BE49-F238E27FC236}">
                  <a16:creationId xmlns:a16="http://schemas.microsoft.com/office/drawing/2014/main" id="{1E370B2A-9082-8FFD-5CD9-B5CA4730D0D6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AC279D7-0B8F-B2A8-465F-6DB22A6F31E8}"/>
              </a:ext>
            </a:extLst>
          </p:cNvPr>
          <p:cNvSpPr/>
          <p:nvPr/>
        </p:nvSpPr>
        <p:spPr>
          <a:xfrm>
            <a:off x="7220643" y="4557423"/>
            <a:ext cx="2235222" cy="977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Routing Table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2001:db8::/32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via AS64501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98E3D-2522-AE78-2B93-1404B824AEEE}"/>
              </a:ext>
            </a:extLst>
          </p:cNvPr>
          <p:cNvSpPr/>
          <p:nvPr/>
        </p:nvSpPr>
        <p:spPr>
          <a:xfrm>
            <a:off x="4773278" y="4563419"/>
            <a:ext cx="2235222" cy="977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Routing Table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2001:db8::/32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Not found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B83C9-D182-7FBA-5AC4-2C5BD87278D0}"/>
              </a:ext>
            </a:extLst>
          </p:cNvPr>
          <p:cNvSpPr/>
          <p:nvPr/>
        </p:nvSpPr>
        <p:spPr>
          <a:xfrm>
            <a:off x="2325913" y="4569415"/>
            <a:ext cx="2235222" cy="977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Routing Table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2001:db8::/32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Not found</a:t>
            </a:r>
          </a:p>
        </p:txBody>
      </p:sp>
    </p:spTree>
    <p:extLst>
      <p:ext uri="{BB962C8B-B14F-4D97-AF65-F5344CB8AC3E}">
        <p14:creationId xmlns:p14="http://schemas.microsoft.com/office/powerpoint/2010/main" val="7330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11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731FD-DE65-D6AF-DD2C-9913B076F025}"/>
              </a:ext>
            </a:extLst>
          </p:cNvPr>
          <p:cNvGrpSpPr/>
          <p:nvPr/>
        </p:nvGrpSpPr>
        <p:grpSpPr>
          <a:xfrm>
            <a:off x="2771886" y="2866473"/>
            <a:ext cx="1343277" cy="1343277"/>
            <a:chOff x="3768698" y="1185481"/>
            <a:chExt cx="1343277" cy="13432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219393-580D-E40B-9A0F-D488970C4F09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8BDE496-9F75-9A6F-C436-E13790DD1953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64500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1F63F-A8B3-C483-2A0F-B194661E6590}"/>
              </a:ext>
            </a:extLst>
          </p:cNvPr>
          <p:cNvGrpSpPr/>
          <p:nvPr/>
        </p:nvGrpSpPr>
        <p:grpSpPr>
          <a:xfrm>
            <a:off x="5219251" y="2866472"/>
            <a:ext cx="1343277" cy="1343277"/>
            <a:chOff x="3768698" y="1185481"/>
            <a:chExt cx="1343277" cy="13432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A6144E-297D-3597-8DE8-1C41109E6E80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8E59078A-CA89-4B42-F3F4-E723B6DBADE0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64501</a:t>
              </a:r>
              <a:endParaRPr lang="en-US" sz="20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30BE1-B093-0CA5-22F6-6EE1A058EB27}"/>
              </a:ext>
            </a:extLst>
          </p:cNvPr>
          <p:cNvGrpSpPr/>
          <p:nvPr/>
        </p:nvGrpSpPr>
        <p:grpSpPr>
          <a:xfrm>
            <a:off x="7666616" y="2866472"/>
            <a:ext cx="1343277" cy="1343277"/>
            <a:chOff x="3768698" y="1185481"/>
            <a:chExt cx="1343277" cy="13432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102FCE-CE0F-7DA7-2F64-A497ADC7E27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2EAC5E9-DD85-9A8F-267E-521A2D07FA56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64502</a:t>
              </a:r>
              <a:endParaRPr lang="en-US" sz="20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13ACF-0A0D-F5B9-FFF0-A11DFBAE9260}"/>
              </a:ext>
            </a:extLst>
          </p:cNvPr>
          <p:cNvGrpSpPr/>
          <p:nvPr/>
        </p:nvGrpSpPr>
        <p:grpSpPr>
          <a:xfrm>
            <a:off x="4311881" y="3311432"/>
            <a:ext cx="661322" cy="453356"/>
            <a:chOff x="1503467" y="1044127"/>
            <a:chExt cx="661322" cy="453356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D4D46B2-7BAC-665F-1B68-34F796AA589F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4">
              <a:extLst>
                <a:ext uri="{FF2B5EF4-FFF2-40B4-BE49-F238E27FC236}">
                  <a16:creationId xmlns:a16="http://schemas.microsoft.com/office/drawing/2014/main" id="{4A466332-901F-DFFD-36BD-0A9543ECE64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7FE34-BB91-6F4A-1F18-5E2EA9FED0AE}"/>
              </a:ext>
            </a:extLst>
          </p:cNvPr>
          <p:cNvGrpSpPr/>
          <p:nvPr/>
        </p:nvGrpSpPr>
        <p:grpSpPr>
          <a:xfrm>
            <a:off x="6808576" y="3299440"/>
            <a:ext cx="661322" cy="453356"/>
            <a:chOff x="1503467" y="1044127"/>
            <a:chExt cx="661322" cy="45335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D2BCE92-99D0-C415-EFF2-94A56AF98E1B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4">
              <a:extLst>
                <a:ext uri="{FF2B5EF4-FFF2-40B4-BE49-F238E27FC236}">
                  <a16:creationId xmlns:a16="http://schemas.microsoft.com/office/drawing/2014/main" id="{1E370B2A-9082-8FFD-5CD9-B5CA4730D0D6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5E56AD2-33B3-C856-CDC8-D78AC324C9DF}"/>
              </a:ext>
            </a:extLst>
          </p:cNvPr>
          <p:cNvGrpSpPr/>
          <p:nvPr/>
        </p:nvGrpSpPr>
        <p:grpSpPr>
          <a:xfrm>
            <a:off x="9455865" y="1414007"/>
            <a:ext cx="1343277" cy="1343277"/>
            <a:chOff x="3768698" y="1185481"/>
            <a:chExt cx="1343277" cy="13432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8E4867-335E-0AC6-9F52-178A8515691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62392B9C-E315-85E8-FE50-71765108F232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64503</a:t>
              </a:r>
              <a:endParaRPr lang="en-US" sz="20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5A55A0-B1FA-B8ED-AE56-E299825A027D}"/>
              </a:ext>
            </a:extLst>
          </p:cNvPr>
          <p:cNvGrpSpPr/>
          <p:nvPr/>
        </p:nvGrpSpPr>
        <p:grpSpPr>
          <a:xfrm>
            <a:off x="9808633" y="3063190"/>
            <a:ext cx="1343277" cy="1343277"/>
            <a:chOff x="3768698" y="1185481"/>
            <a:chExt cx="1343277" cy="134327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E203ED-5B74-C532-5369-16FE6AA7D832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Oval 4">
              <a:extLst>
                <a:ext uri="{FF2B5EF4-FFF2-40B4-BE49-F238E27FC236}">
                  <a16:creationId xmlns:a16="http://schemas.microsoft.com/office/drawing/2014/main" id="{AFAD977A-6F0B-C74D-C0DD-6A7CEAD00724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64504</a:t>
              </a:r>
              <a:endParaRPr lang="en-US" sz="2000" kern="12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9BD081-F0A8-D274-5FEC-5F7F998A86E2}"/>
              </a:ext>
            </a:extLst>
          </p:cNvPr>
          <p:cNvGrpSpPr/>
          <p:nvPr/>
        </p:nvGrpSpPr>
        <p:grpSpPr>
          <a:xfrm rot="18930817">
            <a:off x="8902471" y="2562646"/>
            <a:ext cx="661322" cy="453356"/>
            <a:chOff x="1503467" y="1044127"/>
            <a:chExt cx="661322" cy="453356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848CCA88-A3A2-726B-DE33-46978BE15AEA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ight Arrow 4">
              <a:extLst>
                <a:ext uri="{FF2B5EF4-FFF2-40B4-BE49-F238E27FC236}">
                  <a16:creationId xmlns:a16="http://schemas.microsoft.com/office/drawing/2014/main" id="{3418FD48-02CA-CA73-F539-7A972B7B85BF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A690C1-49C0-6730-6212-5ACBFB1F561D}"/>
              </a:ext>
            </a:extLst>
          </p:cNvPr>
          <p:cNvGrpSpPr/>
          <p:nvPr/>
        </p:nvGrpSpPr>
        <p:grpSpPr>
          <a:xfrm rot="196986">
            <a:off x="9089453" y="3342827"/>
            <a:ext cx="661322" cy="453356"/>
            <a:chOff x="1503467" y="1044127"/>
            <a:chExt cx="661322" cy="453356"/>
          </a:xfrm>
        </p:grpSpPr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F03DC420-868D-7482-5D3E-A27F26FAC1A9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ight Arrow 4">
              <a:extLst>
                <a:ext uri="{FF2B5EF4-FFF2-40B4-BE49-F238E27FC236}">
                  <a16:creationId xmlns:a16="http://schemas.microsoft.com/office/drawing/2014/main" id="{36D982C4-830E-6E1E-E013-ED73A081984C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EBB67C0-F85C-EFFA-D37D-3BB5ADB22C33}"/>
              </a:ext>
            </a:extLst>
          </p:cNvPr>
          <p:cNvSpPr txBox="1"/>
          <p:nvPr/>
        </p:nvSpPr>
        <p:spPr>
          <a:xfrm>
            <a:off x="9161578" y="4428316"/>
            <a:ext cx="9820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latin typeface="+mj-lt"/>
                <a:cs typeface="CiscoSansTT Medium" panose="020B0604020202020204" charset="0"/>
              </a:rPr>
              <a:t>…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3153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is this a problem?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B76B1-B610-8D1A-9EEC-A51FD8021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7F6E-908D-4D7B-AEA2-670BE81D75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DB5CF7-9532-176D-DDE9-8FE777A72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© 2024 Cisco Systems, Inc.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674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is this a problem?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9DA58-AEEE-7F1E-71CE-D0B4E1A73F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2" y="2552700"/>
            <a:ext cx="10058398" cy="3619500"/>
          </a:xfrm>
        </p:spPr>
        <p:txBody>
          <a:bodyPr/>
          <a:lstStyle/>
          <a:p>
            <a:r>
              <a:rPr lang="en-US" dirty="0" err="1"/>
              <a:t>Deaggregated</a:t>
            </a:r>
            <a:r>
              <a:rPr lang="en-US" dirty="0"/>
              <a:t> prefixes for Traffic Engineering / DDoS Mitigation may remain in some locations</a:t>
            </a:r>
          </a:p>
          <a:p>
            <a:r>
              <a:rPr lang="en-US" noProof="0" dirty="0"/>
              <a:t>Paths that are no longer there may appear and be used</a:t>
            </a:r>
          </a:p>
          <a:p>
            <a:pPr lvl="2"/>
            <a:r>
              <a:rPr lang="en-US" dirty="0"/>
              <a:t>Routing loops</a:t>
            </a:r>
          </a:p>
          <a:p>
            <a:pPr lvl="2"/>
            <a:r>
              <a:rPr lang="en-US" noProof="0" dirty="0"/>
              <a:t>Dropped </a:t>
            </a:r>
            <a:r>
              <a:rPr lang="en-US" noProof="0" dirty="0" err="1"/>
              <a:t>tra</a:t>
            </a:r>
            <a:r>
              <a:rPr lang="en-US" dirty="0" err="1"/>
              <a:t>ffic</a:t>
            </a:r>
            <a:endParaRPr lang="en-US" dirty="0"/>
          </a:p>
          <a:p>
            <a:pPr lvl="1"/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Sold or revoked IP space may cause small percentage of traffic being redirected</a:t>
            </a:r>
          </a:p>
          <a:p>
            <a:pPr lvl="1"/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False BGP Hijack Alerts / RPKI Invalids</a:t>
            </a:r>
          </a:p>
          <a:p>
            <a:pPr lvl="1"/>
            <a:r>
              <a:rPr lang="en-US" noProof="0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The number of prefixes on the Internet will keep going up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1F1147-AF48-4F44-8B08-7839F4C7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Zombies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9A070-4948-2D9B-D7BB-A523F25402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Non-exhaustive</a:t>
            </a:r>
          </a:p>
        </p:txBody>
      </p:sp>
    </p:spTree>
    <p:extLst>
      <p:ext uri="{BB962C8B-B14F-4D97-AF65-F5344CB8AC3E}">
        <p14:creationId xmlns:p14="http://schemas.microsoft.com/office/powerpoint/2010/main" val="3548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This is a problem both if </a:t>
            </a:r>
            <a:r>
              <a:rPr lang="en-US" dirty="0">
                <a:solidFill>
                  <a:schemeClr val="accent2"/>
                </a:solidFill>
              </a:rPr>
              <a:t>your</a:t>
            </a:r>
            <a:r>
              <a:rPr lang="en-US" dirty="0"/>
              <a:t> prefixes are stuck </a:t>
            </a:r>
            <a:r>
              <a:rPr lang="en-US" dirty="0">
                <a:solidFill>
                  <a:schemeClr val="accent2"/>
                </a:solidFill>
              </a:rPr>
              <a:t>and </a:t>
            </a:r>
            <a:r>
              <a:rPr lang="en-US" dirty="0"/>
              <a:t>if</a:t>
            </a:r>
            <a:r>
              <a:rPr lang="en-US" dirty="0">
                <a:solidFill>
                  <a:schemeClr val="accent2"/>
                </a:solidFill>
              </a:rPr>
              <a:t> others’ prefixes </a:t>
            </a:r>
            <a:r>
              <a:rPr lang="en-US" dirty="0"/>
              <a:t>are stuck in</a:t>
            </a:r>
            <a:r>
              <a:rPr lang="en-US" dirty="0">
                <a:solidFill>
                  <a:schemeClr val="accent2"/>
                </a:solidFill>
              </a:rPr>
              <a:t> yours </a:t>
            </a:r>
            <a:r>
              <a:rPr lang="en-US" dirty="0"/>
              <a:t>or </a:t>
            </a:r>
            <a:r>
              <a:rPr lang="en-US" dirty="0">
                <a:solidFill>
                  <a:schemeClr val="accent2"/>
                </a:solidFill>
              </a:rPr>
              <a:t>your </a:t>
            </a:r>
            <a:r>
              <a:rPr lang="en-US" dirty="0" err="1">
                <a:solidFill>
                  <a:schemeClr val="accent2"/>
                </a:solidFill>
              </a:rPr>
              <a:t>upstreams</a:t>
            </a:r>
            <a:r>
              <a:rPr lang="en-US" dirty="0">
                <a:solidFill>
                  <a:schemeClr val="accent2"/>
                </a:solidFill>
              </a:rPr>
              <a:t>’ </a:t>
            </a:r>
            <a:r>
              <a:rPr lang="en-US" dirty="0"/>
              <a:t>routers.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B76B1-B610-8D1A-9EEC-A51FD8021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7F6E-908D-4D7B-AEA2-670BE81D75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DB5CF7-9532-176D-DDE9-8FE777A72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© 2024 Cisco Systems, Inc.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48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is this a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3BF5E7-AD1C-5724-835E-BB0FD37FC2D5}"/>
              </a:ext>
            </a:extLst>
          </p:cNvPr>
          <p:cNvSpPr/>
          <p:nvPr/>
        </p:nvSpPr>
        <p:spPr>
          <a:xfrm>
            <a:off x="4472654" y="2683086"/>
            <a:ext cx="3246691" cy="14918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UPDATE - Withdraw</a:t>
            </a:r>
          </a:p>
          <a:p>
            <a:r>
              <a:rPr lang="en-US" sz="3600" dirty="0">
                <a:solidFill>
                  <a:schemeClr val="bg1"/>
                </a:solidFill>
              </a:rPr>
              <a:t>2001:db8::/32</a:t>
            </a:r>
          </a:p>
        </p:txBody>
      </p:sp>
    </p:spTree>
    <p:extLst>
      <p:ext uri="{BB962C8B-B14F-4D97-AF65-F5344CB8AC3E}">
        <p14:creationId xmlns:p14="http://schemas.microsoft.com/office/powerpoint/2010/main" val="31965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is this a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3BF5E7-AD1C-5724-835E-BB0FD37FC2D5}"/>
              </a:ext>
            </a:extLst>
          </p:cNvPr>
          <p:cNvSpPr/>
          <p:nvPr/>
        </p:nvSpPr>
        <p:spPr>
          <a:xfrm>
            <a:off x="4472654" y="2683086"/>
            <a:ext cx="3246691" cy="14918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UPDATE - Announce</a:t>
            </a:r>
          </a:p>
          <a:p>
            <a:r>
              <a:rPr lang="en-US" sz="3600" dirty="0">
                <a:solidFill>
                  <a:schemeClr val="bg1"/>
                </a:solidFill>
              </a:rPr>
              <a:t>2001:db8::/32</a:t>
            </a:r>
          </a:p>
        </p:txBody>
      </p:sp>
    </p:spTree>
    <p:extLst>
      <p:ext uri="{BB962C8B-B14F-4D97-AF65-F5344CB8AC3E}">
        <p14:creationId xmlns:p14="http://schemas.microsoft.com/office/powerpoint/2010/main" val="9604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B76B1-B610-8D1A-9EEC-A51FD8021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7F6E-908D-4D7B-AEA2-670BE81D75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DB5CF7-9532-176D-DDE9-8FE777A72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© 2024 Cisco Systems, Inc.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001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D3A55-C7F0-4004-FED3-5A4F6FAA0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97679"/>
            <a:ext cx="7772400" cy="12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87C7E2-4532-A833-E6B1-A44C283E7075}"/>
              </a:ext>
            </a:extLst>
          </p:cNvPr>
          <p:cNvGrpSpPr/>
          <p:nvPr/>
        </p:nvGrpSpPr>
        <p:grpSpPr>
          <a:xfrm>
            <a:off x="8654346" y="2708970"/>
            <a:ext cx="1343277" cy="1343277"/>
            <a:chOff x="3768698" y="1185481"/>
            <a:chExt cx="1343277" cy="13432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E12616-4505-F81B-6C5A-4415C31E7CFC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506228E3-0239-FF58-B88E-6FDF1164B8B1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RIPE RIS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D9D9C7-941A-11FE-A05C-BCFAC8D93D46}"/>
              </a:ext>
            </a:extLst>
          </p:cNvPr>
          <p:cNvGrpSpPr/>
          <p:nvPr/>
        </p:nvGrpSpPr>
        <p:grpSpPr>
          <a:xfrm>
            <a:off x="8657456" y="976450"/>
            <a:ext cx="1343277" cy="1343277"/>
            <a:chOff x="2138404" y="1003"/>
            <a:chExt cx="1343277" cy="134327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8122B31-CAE0-D42A-D5C4-C07403C5C4B9}"/>
                </a:ext>
              </a:extLst>
            </p:cNvPr>
            <p:cNvSpPr/>
            <p:nvPr/>
          </p:nvSpPr>
          <p:spPr>
            <a:xfrm>
              <a:off x="2138404" y="1003"/>
              <a:ext cx="1343277" cy="13432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Oval 4">
              <a:extLst>
                <a:ext uri="{FF2B5EF4-FFF2-40B4-BE49-F238E27FC236}">
                  <a16:creationId xmlns:a16="http://schemas.microsoft.com/office/drawing/2014/main" id="{DD1D9794-0008-EE49-75FF-F1E58C3197F8}"/>
                </a:ext>
              </a:extLst>
            </p:cNvPr>
            <p:cNvSpPr txBox="1"/>
            <p:nvPr/>
          </p:nvSpPr>
          <p:spPr>
            <a:xfrm>
              <a:off x="2335122" y="197721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bg1"/>
                  </a:solidFill>
                </a:rPr>
                <a:t>RIS Peer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A201FE-92CB-5D6A-CD1E-2CB08F7EEEE3}"/>
              </a:ext>
            </a:extLst>
          </p:cNvPr>
          <p:cNvGrpSpPr/>
          <p:nvPr/>
        </p:nvGrpSpPr>
        <p:grpSpPr>
          <a:xfrm>
            <a:off x="10333561" y="2214171"/>
            <a:ext cx="1343277" cy="1343277"/>
            <a:chOff x="3768698" y="1185481"/>
            <a:chExt cx="1343277" cy="134327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B5BE61D-AD69-2235-2249-40DF804815C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9211AD9D-A1E1-17CA-8DAA-956615A7A27C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bg1"/>
                  </a:solidFill>
                </a:rPr>
                <a:t>RIS Peer 2</a:t>
              </a:r>
              <a:endParaRPr lang="en-US" sz="1400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18B54C-B962-5BB1-A6FC-EE3C339C772E}"/>
              </a:ext>
            </a:extLst>
          </p:cNvPr>
          <p:cNvGrpSpPr/>
          <p:nvPr/>
        </p:nvGrpSpPr>
        <p:grpSpPr>
          <a:xfrm>
            <a:off x="9789808" y="4113887"/>
            <a:ext cx="1343277" cy="1343277"/>
            <a:chOff x="3145981" y="3102006"/>
            <a:chExt cx="1343277" cy="134327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40759EF-CE04-5D61-1D25-61B82AE88CFA}"/>
                </a:ext>
              </a:extLst>
            </p:cNvPr>
            <p:cNvSpPr/>
            <p:nvPr/>
          </p:nvSpPr>
          <p:spPr>
            <a:xfrm>
              <a:off x="3145981" y="3102006"/>
              <a:ext cx="1343277" cy="13432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31F4B47A-34D4-000F-DCD3-A5AA52ABFE8F}"/>
                </a:ext>
              </a:extLst>
            </p:cNvPr>
            <p:cNvSpPr txBox="1"/>
            <p:nvPr/>
          </p:nvSpPr>
          <p:spPr>
            <a:xfrm>
              <a:off x="3342699" y="3298724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bg1"/>
                  </a:solidFill>
                </a:rPr>
                <a:t>RIS Peer 3</a:t>
              </a:r>
              <a:endParaRPr lang="en-US" sz="14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948F98-FA2F-C2F7-2020-89DB9CA1AF9D}"/>
              </a:ext>
            </a:extLst>
          </p:cNvPr>
          <p:cNvGrpSpPr/>
          <p:nvPr/>
        </p:nvGrpSpPr>
        <p:grpSpPr>
          <a:xfrm>
            <a:off x="7617174" y="4200053"/>
            <a:ext cx="1343277" cy="1343277"/>
            <a:chOff x="1130827" y="3102006"/>
            <a:chExt cx="1343277" cy="134327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39DBFFC-7E80-C1B9-3179-9FAB1DEBF923}"/>
                </a:ext>
              </a:extLst>
            </p:cNvPr>
            <p:cNvSpPr/>
            <p:nvPr/>
          </p:nvSpPr>
          <p:spPr>
            <a:xfrm>
              <a:off x="1130827" y="3102006"/>
              <a:ext cx="1343277" cy="13432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81C2D869-AF8E-9960-8FCD-4D16EABEFA3A}"/>
                </a:ext>
              </a:extLst>
            </p:cNvPr>
            <p:cNvSpPr txBox="1"/>
            <p:nvPr/>
          </p:nvSpPr>
          <p:spPr>
            <a:xfrm>
              <a:off x="1327545" y="3298724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bg1"/>
                  </a:solidFill>
                </a:rPr>
                <a:t>RIS Peer 4</a:t>
              </a:r>
              <a:endParaRPr lang="en-US" sz="1400" kern="1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C550B8-43F8-1629-7EB9-5DB0B582D33A}"/>
              </a:ext>
            </a:extLst>
          </p:cNvPr>
          <p:cNvGrpSpPr/>
          <p:nvPr/>
        </p:nvGrpSpPr>
        <p:grpSpPr>
          <a:xfrm>
            <a:off x="6921878" y="2184933"/>
            <a:ext cx="1343277" cy="1343277"/>
            <a:chOff x="508110" y="1185481"/>
            <a:chExt cx="1343277" cy="134327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2195062-ED90-450F-5E34-7B4A3BDE0B6D}"/>
                </a:ext>
              </a:extLst>
            </p:cNvPr>
            <p:cNvSpPr/>
            <p:nvPr/>
          </p:nvSpPr>
          <p:spPr>
            <a:xfrm>
              <a:off x="508110" y="1185481"/>
              <a:ext cx="1343277" cy="13432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59A1305-D61E-1C87-8C30-00A1D4FBE2A2}"/>
                </a:ext>
              </a:extLst>
            </p:cNvPr>
            <p:cNvSpPr txBox="1"/>
            <p:nvPr/>
          </p:nvSpPr>
          <p:spPr>
            <a:xfrm>
              <a:off x="704828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bg1"/>
                  </a:solidFill>
                </a:rPr>
                <a:t>RIS Peer 5</a:t>
              </a:r>
              <a:endParaRPr lang="en-US" sz="1400" kern="12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B201EC-F2B0-E79B-53DD-76CB5CE66DA9}"/>
              </a:ext>
            </a:extLst>
          </p:cNvPr>
          <p:cNvGrpSpPr/>
          <p:nvPr/>
        </p:nvGrpSpPr>
        <p:grpSpPr>
          <a:xfrm rot="18409075">
            <a:off x="9147936" y="2272500"/>
            <a:ext cx="356094" cy="453356"/>
            <a:chOff x="1808695" y="1044127"/>
            <a:chExt cx="356094" cy="453356"/>
          </a:xfrm>
        </p:grpSpPr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E7EA0BA6-5E08-18C3-7028-23899319709A}"/>
                </a:ext>
              </a:extLst>
            </p:cNvPr>
            <p:cNvSpPr/>
            <p:nvPr/>
          </p:nvSpPr>
          <p:spPr>
            <a:xfrm rot="19440000">
              <a:off x="1808695" y="1044127"/>
              <a:ext cx="356094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ight Arrow 4">
              <a:extLst>
                <a:ext uri="{FF2B5EF4-FFF2-40B4-BE49-F238E27FC236}">
                  <a16:creationId xmlns:a16="http://schemas.microsoft.com/office/drawing/2014/main" id="{8A8D3844-72FC-DBD7-68A0-6FA33E61360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666770-D26D-0B0F-4516-FA5E9A21042F}"/>
              </a:ext>
            </a:extLst>
          </p:cNvPr>
          <p:cNvGrpSpPr/>
          <p:nvPr/>
        </p:nvGrpSpPr>
        <p:grpSpPr>
          <a:xfrm rot="977904">
            <a:off x="9984466" y="2847350"/>
            <a:ext cx="356094" cy="453356"/>
            <a:chOff x="1808695" y="1044127"/>
            <a:chExt cx="356094" cy="453356"/>
          </a:xfrm>
        </p:grpSpPr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18F42118-7B51-BCD7-5A39-81159A428472}"/>
                </a:ext>
              </a:extLst>
            </p:cNvPr>
            <p:cNvSpPr/>
            <p:nvPr/>
          </p:nvSpPr>
          <p:spPr>
            <a:xfrm rot="19440000">
              <a:off x="1808695" y="1044127"/>
              <a:ext cx="356094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ight Arrow 4">
              <a:extLst>
                <a:ext uri="{FF2B5EF4-FFF2-40B4-BE49-F238E27FC236}">
                  <a16:creationId xmlns:a16="http://schemas.microsoft.com/office/drawing/2014/main" id="{6E9AA2CC-1AC0-6EFC-3C84-36CA9C0EC551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C0C5AF-65D2-8E44-F303-20DEC82FCA57}"/>
              </a:ext>
            </a:extLst>
          </p:cNvPr>
          <p:cNvGrpSpPr/>
          <p:nvPr/>
        </p:nvGrpSpPr>
        <p:grpSpPr>
          <a:xfrm rot="4990235">
            <a:off x="9738225" y="3854096"/>
            <a:ext cx="356094" cy="453356"/>
            <a:chOff x="1808695" y="1044127"/>
            <a:chExt cx="356094" cy="453356"/>
          </a:xfrm>
        </p:grpSpPr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E51D7E43-DD24-1FB2-2D61-79765540977F}"/>
                </a:ext>
              </a:extLst>
            </p:cNvPr>
            <p:cNvSpPr/>
            <p:nvPr/>
          </p:nvSpPr>
          <p:spPr>
            <a:xfrm rot="19440000">
              <a:off x="1808695" y="1044127"/>
              <a:ext cx="356094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ight Arrow 4">
              <a:extLst>
                <a:ext uri="{FF2B5EF4-FFF2-40B4-BE49-F238E27FC236}">
                  <a16:creationId xmlns:a16="http://schemas.microsoft.com/office/drawing/2014/main" id="{AD36B7AB-E01B-9D17-DDBD-CB963FE9D6F7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C9C6AB-D054-8624-4411-02532433873C}"/>
              </a:ext>
            </a:extLst>
          </p:cNvPr>
          <p:cNvGrpSpPr/>
          <p:nvPr/>
        </p:nvGrpSpPr>
        <p:grpSpPr>
          <a:xfrm rot="9627732">
            <a:off x="8637232" y="3898577"/>
            <a:ext cx="356094" cy="453356"/>
            <a:chOff x="1808695" y="1044127"/>
            <a:chExt cx="356094" cy="453356"/>
          </a:xfrm>
        </p:grpSpPr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09A3A933-24D9-76B3-FCFF-FB0EA7AA6C8C}"/>
                </a:ext>
              </a:extLst>
            </p:cNvPr>
            <p:cNvSpPr/>
            <p:nvPr/>
          </p:nvSpPr>
          <p:spPr>
            <a:xfrm rot="19440000">
              <a:off x="1808695" y="1044127"/>
              <a:ext cx="356094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ight Arrow 4">
              <a:extLst>
                <a:ext uri="{FF2B5EF4-FFF2-40B4-BE49-F238E27FC236}">
                  <a16:creationId xmlns:a16="http://schemas.microsoft.com/office/drawing/2014/main" id="{BEB1246E-4616-D4D0-3CB3-3B907181B26A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F39415B-D4D3-D659-BE29-EF03AD1336FA}"/>
              </a:ext>
            </a:extLst>
          </p:cNvPr>
          <p:cNvGrpSpPr/>
          <p:nvPr/>
        </p:nvGrpSpPr>
        <p:grpSpPr>
          <a:xfrm rot="14052682">
            <a:off x="8281704" y="2858245"/>
            <a:ext cx="356094" cy="453356"/>
            <a:chOff x="1808695" y="1044127"/>
            <a:chExt cx="356094" cy="453356"/>
          </a:xfrm>
        </p:grpSpPr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F39FF956-B710-480A-C329-BA71B1F8B1DE}"/>
                </a:ext>
              </a:extLst>
            </p:cNvPr>
            <p:cNvSpPr/>
            <p:nvPr/>
          </p:nvSpPr>
          <p:spPr>
            <a:xfrm rot="19440000">
              <a:off x="1808695" y="1044127"/>
              <a:ext cx="356094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ight Arrow 4">
              <a:extLst>
                <a:ext uri="{FF2B5EF4-FFF2-40B4-BE49-F238E27FC236}">
                  <a16:creationId xmlns:a16="http://schemas.microsoft.com/office/drawing/2014/main" id="{8619E5DE-2A54-BD4A-151F-D300A5A2EB5C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E75712C-CAAE-8DB0-80EA-18C1180C6B96}"/>
              </a:ext>
            </a:extLst>
          </p:cNvPr>
          <p:cNvSpPr/>
          <p:nvPr/>
        </p:nvSpPr>
        <p:spPr>
          <a:xfrm>
            <a:off x="2421689" y="3361399"/>
            <a:ext cx="2870396" cy="977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UPDATE - Announce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2001:7fb:fe01::/48</a:t>
            </a:r>
          </a:p>
          <a:p>
            <a:r>
              <a:rPr lang="en-US" sz="2400" dirty="0">
                <a:solidFill>
                  <a:schemeClr val="bg1"/>
                </a:solidFill>
              </a:rPr>
              <a:t>84.205.65.0/24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B964920-3F5E-44B9-51B1-2FD3221FBA22}"/>
              </a:ext>
            </a:extLst>
          </p:cNvPr>
          <p:cNvSpPr/>
          <p:nvPr/>
        </p:nvSpPr>
        <p:spPr>
          <a:xfrm>
            <a:off x="2421689" y="4559695"/>
            <a:ext cx="2870396" cy="977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UPDATE - Withdraw</a:t>
            </a:r>
          </a:p>
          <a:p>
            <a:r>
              <a:rPr lang="en-US" sz="2400" dirty="0">
                <a:solidFill>
                  <a:schemeClr val="bg1"/>
                </a:solidFill>
              </a:rPr>
              <a:t>2001:7fb:fe01::/48</a:t>
            </a:r>
          </a:p>
          <a:p>
            <a:r>
              <a:rPr lang="en-US" sz="2400" dirty="0">
                <a:solidFill>
                  <a:schemeClr val="bg1"/>
                </a:solidFill>
              </a:rPr>
              <a:t>84.205.65.0/24</a:t>
            </a:r>
          </a:p>
        </p:txBody>
      </p:sp>
      <p:sp>
        <p:nvSpPr>
          <p:cNvPr id="46" name="Title 16">
            <a:extLst>
              <a:ext uri="{FF2B5EF4-FFF2-40B4-BE49-F238E27FC236}">
                <a16:creationId xmlns:a16="http://schemas.microsoft.com/office/drawing/2014/main" id="{9699C7DA-3A09-5046-72EF-E86DBAD0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14508"/>
          </a:xfrm>
        </p:spPr>
        <p:txBody>
          <a:bodyPr/>
          <a:lstStyle/>
          <a:p>
            <a:r>
              <a:rPr lang="en-US" dirty="0"/>
              <a:t>RIPE RIS Beacons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CFCCFB8D-BFCB-176C-A08D-DD47B4C9F634}"/>
              </a:ext>
            </a:extLst>
          </p:cNvPr>
          <p:cNvSpPr txBox="1">
            <a:spLocks/>
          </p:cNvSpPr>
          <p:nvPr/>
        </p:nvSpPr>
        <p:spPr>
          <a:xfrm>
            <a:off x="609600" y="1907177"/>
            <a:ext cx="8229600" cy="3998323"/>
          </a:xfrm>
          <a:prstGeom prst="rect">
            <a:avLst/>
          </a:prstGeom>
        </p:spPr>
        <p:txBody>
          <a:bodyPr/>
          <a:lstStyle>
            <a:lvl1pPr marL="169863" indent="-169863" algn="l" defTabSz="912276" rtl="0" eaLnBrk="1" fontAlgn="base" hangingPunct="1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169863" indent="-169863" algn="l" defTabSz="91227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CiscoSansTT Medium" panose="020B0604020202020204" charset="0"/>
                <a:ea typeface="ＭＳ Ｐゴシック" charset="0"/>
                <a:cs typeface="CiscoSansTT Medium" panose="020B0604020202020204" charset="0"/>
              </a:defRPr>
            </a:lvl2pPr>
            <a:lvl3pPr marL="344488" indent="-174625" algn="l" defTabSz="912276" rtl="0" eaLnBrk="1" fontAlgn="base" hangingPunct="1">
              <a:lnSpc>
                <a:spcPct val="100000"/>
              </a:lnSpc>
              <a:spcBef>
                <a:spcPts val="833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344488" indent="-174625" algn="l" defTabSz="912276" rtl="0" eaLnBrk="1" fontAlgn="base" hangingPunct="1">
              <a:lnSpc>
                <a:spcPct val="100000"/>
              </a:lnSpc>
              <a:spcBef>
                <a:spcPts val="833"/>
              </a:spcBef>
              <a:spcAft>
                <a:spcPct val="0"/>
              </a:spcAft>
              <a:buClr>
                <a:schemeClr val="bg2"/>
              </a:buClr>
              <a:buFont typeface="CiscoSansTT Light" panose="020B0604020202020204" charset="0"/>
              <a:buChar char="–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14350" indent="-169863" algn="l" defTabSz="912276" rtl="0" eaLnBrk="1" fontAlgn="base" hangingPunct="1">
              <a:lnSpc>
                <a:spcPct val="100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05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Announce its prefix every 4 hours (00:00, 04:00, …)</a:t>
            </a:r>
          </a:p>
          <a:p>
            <a:r>
              <a:rPr lang="en-US" dirty="0"/>
              <a:t>Withdraw the prefix 2 hours later (02:00, 06:00, …)</a:t>
            </a:r>
          </a:p>
        </p:txBody>
      </p:sp>
    </p:spTree>
    <p:extLst>
      <p:ext uri="{BB962C8B-B14F-4D97-AF65-F5344CB8AC3E}">
        <p14:creationId xmlns:p14="http://schemas.microsoft.com/office/powerpoint/2010/main" val="26820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B76B1-B610-8D1A-9EEC-A51FD8021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7F6E-908D-4D7B-AEA2-670BE81D75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DB5CF7-9532-176D-DDE9-8FE777A72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© 2024 Cisco Systems, Inc.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785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46" name="Title 16">
            <a:extLst>
              <a:ext uri="{FF2B5EF4-FFF2-40B4-BE49-F238E27FC236}">
                <a16:creationId xmlns:a16="http://schemas.microsoft.com/office/drawing/2014/main" id="{9699C7DA-3A09-5046-72EF-E86DBAD0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14508"/>
          </a:xfrm>
        </p:spPr>
        <p:txBody>
          <a:bodyPr/>
          <a:lstStyle/>
          <a:p>
            <a:r>
              <a:rPr lang="en-US" dirty="0"/>
              <a:t>RIPE RIS Beacons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76554F-0185-FE21-938F-AE178727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85" y="1902934"/>
            <a:ext cx="9868030" cy="30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997584C-3BAC-BC63-3D04-CA053148CB21}"/>
              </a:ext>
            </a:extLst>
          </p:cNvPr>
          <p:cNvSpPr/>
          <p:nvPr/>
        </p:nvSpPr>
        <p:spPr>
          <a:xfrm rot="16200000">
            <a:off x="1665484" y="5172568"/>
            <a:ext cx="914400" cy="47939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138E012-DC48-3C79-92CC-5054AE9C013D}"/>
              </a:ext>
            </a:extLst>
          </p:cNvPr>
          <p:cNvSpPr/>
          <p:nvPr/>
        </p:nvSpPr>
        <p:spPr>
          <a:xfrm rot="16200000">
            <a:off x="2483710" y="5172568"/>
            <a:ext cx="914400" cy="4793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7928137-622A-1931-F55A-07AD91027CBE}"/>
              </a:ext>
            </a:extLst>
          </p:cNvPr>
          <p:cNvSpPr/>
          <p:nvPr/>
        </p:nvSpPr>
        <p:spPr>
          <a:xfrm rot="16200000">
            <a:off x="3295890" y="5172568"/>
            <a:ext cx="914400" cy="47939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1330104-F6DF-F4C0-4CCC-6756FFA346E3}"/>
              </a:ext>
            </a:extLst>
          </p:cNvPr>
          <p:cNvSpPr/>
          <p:nvPr/>
        </p:nvSpPr>
        <p:spPr>
          <a:xfrm rot="16200000">
            <a:off x="4096360" y="5172568"/>
            <a:ext cx="914400" cy="4793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15314266-5AA9-3265-E6E3-5C08DF91F7C1}"/>
              </a:ext>
            </a:extLst>
          </p:cNvPr>
          <p:cNvSpPr/>
          <p:nvPr/>
        </p:nvSpPr>
        <p:spPr>
          <a:xfrm rot="16200000">
            <a:off x="4864150" y="5172567"/>
            <a:ext cx="914400" cy="47939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459773CF-FC2D-E00A-EF6A-3EB816532F6F}"/>
              </a:ext>
            </a:extLst>
          </p:cNvPr>
          <p:cNvSpPr/>
          <p:nvPr/>
        </p:nvSpPr>
        <p:spPr>
          <a:xfrm rot="16200000">
            <a:off x="5673502" y="5172567"/>
            <a:ext cx="914400" cy="4793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F38F0CEC-31CD-1A3E-98A2-E0D8C09131DC}"/>
              </a:ext>
            </a:extLst>
          </p:cNvPr>
          <p:cNvSpPr/>
          <p:nvPr/>
        </p:nvSpPr>
        <p:spPr>
          <a:xfrm rot="16200000">
            <a:off x="6414661" y="5172567"/>
            <a:ext cx="914400" cy="47939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3F12ECB7-4C0A-220F-0B5E-1473F40F0E3E}"/>
              </a:ext>
            </a:extLst>
          </p:cNvPr>
          <p:cNvSpPr/>
          <p:nvPr/>
        </p:nvSpPr>
        <p:spPr>
          <a:xfrm rot="16200000">
            <a:off x="7232885" y="5172567"/>
            <a:ext cx="914400" cy="4793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480F9E29-B8AE-EA66-38D8-A26580D619B1}"/>
              </a:ext>
            </a:extLst>
          </p:cNvPr>
          <p:cNvSpPr/>
          <p:nvPr/>
        </p:nvSpPr>
        <p:spPr>
          <a:xfrm rot="16200000">
            <a:off x="8016028" y="5172566"/>
            <a:ext cx="914400" cy="47939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EAEE9AB1-8B3F-4A4D-4748-B5B5435A2A3D}"/>
              </a:ext>
            </a:extLst>
          </p:cNvPr>
          <p:cNvSpPr/>
          <p:nvPr/>
        </p:nvSpPr>
        <p:spPr>
          <a:xfrm rot="16200000">
            <a:off x="8783818" y="5172567"/>
            <a:ext cx="914400" cy="4793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B8BE07D8-D13A-4508-0F9A-29DDEC152702}"/>
              </a:ext>
            </a:extLst>
          </p:cNvPr>
          <p:cNvSpPr/>
          <p:nvPr/>
        </p:nvSpPr>
        <p:spPr>
          <a:xfrm rot="16200000">
            <a:off x="9558468" y="5172567"/>
            <a:ext cx="914400" cy="47939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46" name="Title 16">
            <a:extLst>
              <a:ext uri="{FF2B5EF4-FFF2-40B4-BE49-F238E27FC236}">
                <a16:creationId xmlns:a16="http://schemas.microsoft.com/office/drawing/2014/main" id="{9699C7DA-3A09-5046-72EF-E86DBAD0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14508"/>
          </a:xfrm>
        </p:spPr>
        <p:txBody>
          <a:bodyPr/>
          <a:lstStyle/>
          <a:p>
            <a:r>
              <a:rPr lang="en-US" dirty="0"/>
              <a:t>RIPE RIS Beacons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76554F-0185-FE21-938F-AE178727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85" y="1902934"/>
            <a:ext cx="9868030" cy="30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ight Arrow 51">
            <a:extLst>
              <a:ext uri="{FF2B5EF4-FFF2-40B4-BE49-F238E27FC236}">
                <a16:creationId xmlns:a16="http://schemas.microsoft.com/office/drawing/2014/main" id="{B8BE07D8-D13A-4508-0F9A-29DDEC152702}"/>
              </a:ext>
            </a:extLst>
          </p:cNvPr>
          <p:cNvSpPr/>
          <p:nvPr/>
        </p:nvSpPr>
        <p:spPr>
          <a:xfrm rot="9213552">
            <a:off x="3450632" y="3607506"/>
            <a:ext cx="914400" cy="4793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5E62E-2CEB-9CF3-8B88-DE3A794838E9}"/>
              </a:ext>
            </a:extLst>
          </p:cNvPr>
          <p:cNvSpPr/>
          <p:nvPr/>
        </p:nvSpPr>
        <p:spPr>
          <a:xfrm>
            <a:off x="4423938" y="3163732"/>
            <a:ext cx="2068823" cy="836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1h30m</a:t>
            </a:r>
          </a:p>
        </p:txBody>
      </p:sp>
    </p:spTree>
    <p:extLst>
      <p:ext uri="{BB962C8B-B14F-4D97-AF65-F5344CB8AC3E}">
        <p14:creationId xmlns:p14="http://schemas.microsoft.com/office/powerpoint/2010/main" val="26079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22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Zombie Outbreaks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3023F4EF-6AC3-ED17-25F7-33D5F498A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538369"/>
              </p:ext>
            </p:extLst>
          </p:nvPr>
        </p:nvGraphicFramePr>
        <p:xfrm>
          <a:off x="3269614" y="2471909"/>
          <a:ext cx="5652771" cy="259716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78255">
                  <a:extLst>
                    <a:ext uri="{9D8B030D-6E8A-4147-A177-3AD203B41FA5}">
                      <a16:colId xmlns:a16="http://schemas.microsoft.com/office/drawing/2014/main" val="1187565751"/>
                    </a:ext>
                  </a:extLst>
                </a:gridCol>
                <a:gridCol w="1332230">
                  <a:extLst>
                    <a:ext uri="{9D8B030D-6E8A-4147-A177-3AD203B41FA5}">
                      <a16:colId xmlns:a16="http://schemas.microsoft.com/office/drawing/2014/main" val="3897506619"/>
                    </a:ext>
                  </a:extLst>
                </a:gridCol>
                <a:gridCol w="1521143">
                  <a:extLst>
                    <a:ext uri="{9D8B030D-6E8A-4147-A177-3AD203B41FA5}">
                      <a16:colId xmlns:a16="http://schemas.microsoft.com/office/drawing/2014/main" val="2415401973"/>
                    </a:ext>
                  </a:extLst>
                </a:gridCol>
                <a:gridCol w="1521143">
                  <a:extLst>
                    <a:ext uri="{9D8B030D-6E8A-4147-A177-3AD203B41FA5}">
                      <a16:colId xmlns:a16="http://schemas.microsoft.com/office/drawing/2014/main" val="2474255548"/>
                    </a:ext>
                  </a:extLst>
                </a:gridCol>
              </a:tblGrid>
              <a:tr h="4420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Start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IPv6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IPv4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92423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2017-03-01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2017-04-28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591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1’732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83060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2017-10-01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2018-12-28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1’202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384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241038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2018-07-19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2018-08-31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686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520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151254"/>
                  </a:ext>
                </a:extLst>
              </a:tr>
            </a:tbl>
          </a:graphicData>
        </a:graphic>
      </p:graphicFrame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A02A625-B821-CD90-05CB-E9D1A528FD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131" y="1788929"/>
            <a:ext cx="6385718" cy="588334"/>
          </a:xfrm>
        </p:spPr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Fontugne</a:t>
            </a:r>
            <a:r>
              <a:rPr lang="en-US" dirty="0">
                <a:solidFill>
                  <a:schemeClr val="accent2"/>
                </a:solidFill>
              </a:rPr>
              <a:t> et al, 2019</a:t>
            </a:r>
          </a:p>
        </p:txBody>
      </p:sp>
    </p:spTree>
    <p:extLst>
      <p:ext uri="{BB962C8B-B14F-4D97-AF65-F5344CB8AC3E}">
        <p14:creationId xmlns:p14="http://schemas.microsoft.com/office/powerpoint/2010/main" val="260142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23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Zombie Outbreaks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3023F4EF-6AC3-ED17-25F7-33D5F498A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248885"/>
              </p:ext>
            </p:extLst>
          </p:nvPr>
        </p:nvGraphicFramePr>
        <p:xfrm>
          <a:off x="3269614" y="2471909"/>
          <a:ext cx="5652771" cy="259716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78255">
                  <a:extLst>
                    <a:ext uri="{9D8B030D-6E8A-4147-A177-3AD203B41FA5}">
                      <a16:colId xmlns:a16="http://schemas.microsoft.com/office/drawing/2014/main" val="1187565751"/>
                    </a:ext>
                  </a:extLst>
                </a:gridCol>
                <a:gridCol w="1332230">
                  <a:extLst>
                    <a:ext uri="{9D8B030D-6E8A-4147-A177-3AD203B41FA5}">
                      <a16:colId xmlns:a16="http://schemas.microsoft.com/office/drawing/2014/main" val="3897506619"/>
                    </a:ext>
                  </a:extLst>
                </a:gridCol>
                <a:gridCol w="1521143">
                  <a:extLst>
                    <a:ext uri="{9D8B030D-6E8A-4147-A177-3AD203B41FA5}">
                      <a16:colId xmlns:a16="http://schemas.microsoft.com/office/drawing/2014/main" val="2415401973"/>
                    </a:ext>
                  </a:extLst>
                </a:gridCol>
                <a:gridCol w="1521143">
                  <a:extLst>
                    <a:ext uri="{9D8B030D-6E8A-4147-A177-3AD203B41FA5}">
                      <a16:colId xmlns:a16="http://schemas.microsoft.com/office/drawing/2014/main" val="2474255548"/>
                    </a:ext>
                  </a:extLst>
                </a:gridCol>
              </a:tblGrid>
              <a:tr h="4420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Start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IPv6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IPv4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92423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2017-03-01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2017-04-28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591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1’732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83060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2017-10-01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CiscoSansTT Medium" panose="020B0503020201020303" pitchFamily="34" charset="0"/>
                          <a:cs typeface="CiscoSansTT Medium" panose="020B0503020201020303" pitchFamily="34" charset="0"/>
                        </a:rPr>
                        <a:t>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-12-28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1’202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384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241038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2018-07-19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2018-08-31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686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520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151254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B9DDCCC-5802-C2C6-7BE8-DBC52EFAC1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131" y="1788929"/>
            <a:ext cx="6385718" cy="588334"/>
          </a:xfrm>
        </p:spPr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Fontugne</a:t>
            </a:r>
            <a:r>
              <a:rPr lang="en-US" dirty="0">
                <a:solidFill>
                  <a:schemeClr val="accent2"/>
                </a:solidFill>
              </a:rPr>
              <a:t> et al, 2019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B74E56-FA19-2636-FBAC-F6B117841A13}"/>
              </a:ext>
            </a:extLst>
          </p:cNvPr>
          <p:cNvSpPr/>
          <p:nvPr/>
        </p:nvSpPr>
        <p:spPr>
          <a:xfrm>
            <a:off x="4806461" y="3593123"/>
            <a:ext cx="532202" cy="498231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16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24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Zombie Outbreaks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3023F4EF-6AC3-ED17-25F7-33D5F498A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3492"/>
              </p:ext>
            </p:extLst>
          </p:nvPr>
        </p:nvGraphicFramePr>
        <p:xfrm>
          <a:off x="2373511" y="2395819"/>
          <a:ext cx="7820285" cy="267325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78255">
                  <a:extLst>
                    <a:ext uri="{9D8B030D-6E8A-4147-A177-3AD203B41FA5}">
                      <a16:colId xmlns:a16="http://schemas.microsoft.com/office/drawing/2014/main" val="1187565751"/>
                    </a:ext>
                  </a:extLst>
                </a:gridCol>
                <a:gridCol w="1332230">
                  <a:extLst>
                    <a:ext uri="{9D8B030D-6E8A-4147-A177-3AD203B41FA5}">
                      <a16:colId xmlns:a16="http://schemas.microsoft.com/office/drawing/2014/main" val="3897506619"/>
                    </a:ext>
                  </a:extLst>
                </a:gridCol>
                <a:gridCol w="1302450">
                  <a:extLst>
                    <a:ext uri="{9D8B030D-6E8A-4147-A177-3AD203B41FA5}">
                      <a16:colId xmlns:a16="http://schemas.microsoft.com/office/drawing/2014/main" val="2415401973"/>
                    </a:ext>
                  </a:extLst>
                </a:gridCol>
                <a:gridCol w="1302450">
                  <a:extLst>
                    <a:ext uri="{9D8B030D-6E8A-4147-A177-3AD203B41FA5}">
                      <a16:colId xmlns:a16="http://schemas.microsoft.com/office/drawing/2014/main" val="2474255548"/>
                    </a:ext>
                  </a:extLst>
                </a:gridCol>
                <a:gridCol w="1302450">
                  <a:extLst>
                    <a:ext uri="{9D8B030D-6E8A-4147-A177-3AD203B41FA5}">
                      <a16:colId xmlns:a16="http://schemas.microsoft.com/office/drawing/2014/main" val="3898271681"/>
                    </a:ext>
                  </a:extLst>
                </a:gridCol>
                <a:gridCol w="1302450">
                  <a:extLst>
                    <a:ext uri="{9D8B030D-6E8A-4147-A177-3AD203B41FA5}">
                      <a16:colId xmlns:a16="http://schemas.microsoft.com/office/drawing/2014/main" val="3100908639"/>
                    </a:ext>
                  </a:extLst>
                </a:gridCol>
              </a:tblGrid>
              <a:tr h="4420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Start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Study IPv6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Study IPv4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Our IPv6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Our IPv4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92423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2017-03-01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2017-04-28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591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1’732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610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1’781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83060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2017-10-01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CiscoSansTT Medium" panose="020B0503020201020303" pitchFamily="34" charset="0"/>
                        </a:rPr>
                        <a:t>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-12-28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1’202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CiscoSansTT Medium" panose="020B0503020201020303" pitchFamily="34" charset="0"/>
                          <a:cs typeface="CiscoSansTT Medium" panose="020B0503020201020303" pitchFamily="34" charset="0"/>
                        </a:rPr>
                        <a:t>384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1’378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CiscoSansTT Medium" panose="020B0503020201020303" pitchFamily="34" charset="0"/>
                          <a:cs typeface="CiscoSansTT Medium" panose="020B0503020201020303" pitchFamily="34" charset="0"/>
                        </a:rPr>
                        <a:t>705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241038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2018-07-19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2018-08-31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686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520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745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536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15125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C974EA6-8062-67BE-F46D-7B3A9E8BE5D6}"/>
              </a:ext>
            </a:extLst>
          </p:cNvPr>
          <p:cNvSpPr txBox="1"/>
          <p:nvPr/>
        </p:nvSpPr>
        <p:spPr>
          <a:xfrm>
            <a:off x="2987719" y="5173001"/>
            <a:ext cx="6591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We are using RIB Dumps, UPDATEs, and STATE</a:t>
            </a:r>
          </a:p>
          <a:p>
            <a:pPr algn="ctr"/>
            <a:r>
              <a:rPr lang="en-US" dirty="0">
                <a:latin typeface="+mn-lt"/>
              </a:rPr>
              <a:t>The study used the LG and filtered the results with UPDATEs</a:t>
            </a:r>
          </a:p>
        </p:txBody>
      </p:sp>
    </p:spTree>
    <p:extLst>
      <p:ext uri="{BB962C8B-B14F-4D97-AF65-F5344CB8AC3E}">
        <p14:creationId xmlns:p14="http://schemas.microsoft.com/office/powerpoint/2010/main" val="528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46" name="Title 16">
            <a:extLst>
              <a:ext uri="{FF2B5EF4-FFF2-40B4-BE49-F238E27FC236}">
                <a16:creationId xmlns:a16="http://schemas.microsoft.com/office/drawing/2014/main" id="{9699C7DA-3A09-5046-72EF-E86DBAD0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14508"/>
          </a:xfrm>
        </p:spPr>
        <p:txBody>
          <a:bodyPr/>
          <a:lstStyle/>
          <a:p>
            <a:r>
              <a:rPr lang="en-US" dirty="0"/>
              <a:t>RIPE RIS Beacons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76554F-0185-FE21-938F-AE178727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85" y="1902934"/>
            <a:ext cx="9868030" cy="30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ight Arrow 51">
            <a:extLst>
              <a:ext uri="{FF2B5EF4-FFF2-40B4-BE49-F238E27FC236}">
                <a16:creationId xmlns:a16="http://schemas.microsoft.com/office/drawing/2014/main" id="{B8BE07D8-D13A-4508-0F9A-29DDEC152702}"/>
              </a:ext>
            </a:extLst>
          </p:cNvPr>
          <p:cNvSpPr/>
          <p:nvPr/>
        </p:nvSpPr>
        <p:spPr>
          <a:xfrm rot="9213552">
            <a:off x="4832745" y="4015881"/>
            <a:ext cx="914400" cy="4793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76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46" name="Title 16">
            <a:extLst>
              <a:ext uri="{FF2B5EF4-FFF2-40B4-BE49-F238E27FC236}">
                <a16:creationId xmlns:a16="http://schemas.microsoft.com/office/drawing/2014/main" id="{9699C7DA-3A09-5046-72EF-E86DBAD0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14508"/>
          </a:xfrm>
        </p:spPr>
        <p:txBody>
          <a:bodyPr/>
          <a:lstStyle/>
          <a:p>
            <a:r>
              <a:rPr lang="en-US" dirty="0"/>
              <a:t>RIPE RIS Beacons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76554F-0185-FE21-938F-AE178727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85" y="1902934"/>
            <a:ext cx="9868030" cy="30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ight Arrow 51">
            <a:extLst>
              <a:ext uri="{FF2B5EF4-FFF2-40B4-BE49-F238E27FC236}">
                <a16:creationId xmlns:a16="http://schemas.microsoft.com/office/drawing/2014/main" id="{B8BE07D8-D13A-4508-0F9A-29DDEC152702}"/>
              </a:ext>
            </a:extLst>
          </p:cNvPr>
          <p:cNvSpPr/>
          <p:nvPr/>
        </p:nvSpPr>
        <p:spPr>
          <a:xfrm rot="9213552">
            <a:off x="4832745" y="4015881"/>
            <a:ext cx="914400" cy="4793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A26BCBD-96F0-378F-E856-920D36E7D498}"/>
              </a:ext>
            </a:extLst>
          </p:cNvPr>
          <p:cNvSpPr/>
          <p:nvPr/>
        </p:nvSpPr>
        <p:spPr>
          <a:xfrm rot="7138535">
            <a:off x="3146289" y="3731794"/>
            <a:ext cx="914400" cy="4793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838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46" name="Title 16">
            <a:extLst>
              <a:ext uri="{FF2B5EF4-FFF2-40B4-BE49-F238E27FC236}">
                <a16:creationId xmlns:a16="http://schemas.microsoft.com/office/drawing/2014/main" id="{9699C7DA-3A09-5046-72EF-E86DBAD0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14508"/>
          </a:xfrm>
        </p:spPr>
        <p:txBody>
          <a:bodyPr/>
          <a:lstStyle/>
          <a:p>
            <a:r>
              <a:rPr lang="en-US" dirty="0"/>
              <a:t>Aggregator Address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471FF-FAC2-47AE-63A3-AC973BA3D9A5}"/>
              </a:ext>
            </a:extLst>
          </p:cNvPr>
          <p:cNvSpPr txBox="1"/>
          <p:nvPr/>
        </p:nvSpPr>
        <p:spPr>
          <a:xfrm>
            <a:off x="4115163" y="2996514"/>
            <a:ext cx="39501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+mn-lt"/>
              </a:rPr>
              <a:t>10.XX.YY.ZZ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9996E4-239A-F85F-D0AB-DFFA47DB6224}"/>
              </a:ext>
            </a:extLst>
          </p:cNvPr>
          <p:cNvCxnSpPr>
            <a:cxnSpLocks/>
          </p:cNvCxnSpPr>
          <p:nvPr/>
        </p:nvCxnSpPr>
        <p:spPr>
          <a:xfrm>
            <a:off x="5069797" y="3743849"/>
            <a:ext cx="0" cy="1882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9DFFC2-A738-697D-563C-EB7B9F1FD8A3}"/>
              </a:ext>
            </a:extLst>
          </p:cNvPr>
          <p:cNvCxnSpPr>
            <a:cxnSpLocks/>
          </p:cNvCxnSpPr>
          <p:nvPr/>
        </p:nvCxnSpPr>
        <p:spPr>
          <a:xfrm>
            <a:off x="7937469" y="3741245"/>
            <a:ext cx="0" cy="1871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82FE88-3FE5-AD8A-38A3-0FAC0AC470EC}"/>
              </a:ext>
            </a:extLst>
          </p:cNvPr>
          <p:cNvCxnSpPr>
            <a:cxnSpLocks/>
          </p:cNvCxnSpPr>
          <p:nvPr/>
        </p:nvCxnSpPr>
        <p:spPr>
          <a:xfrm>
            <a:off x="5058091" y="3928443"/>
            <a:ext cx="288672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6D15277-4ED4-79FF-DCC0-737FB5815C48}"/>
              </a:ext>
            </a:extLst>
          </p:cNvPr>
          <p:cNvSpPr txBox="1"/>
          <p:nvPr/>
        </p:nvSpPr>
        <p:spPr>
          <a:xfrm>
            <a:off x="5121685" y="3955775"/>
            <a:ext cx="2763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24-bit seconds since</a:t>
            </a:r>
          </a:p>
          <a:p>
            <a:pPr algn="ctr"/>
            <a:r>
              <a:rPr lang="en-US" dirty="0">
                <a:latin typeface="+mn-lt"/>
              </a:rPr>
              <a:t>beginning of month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F3F4E-B1E1-1E0E-CB62-C679ED7B9C06}"/>
              </a:ext>
            </a:extLst>
          </p:cNvPr>
          <p:cNvSpPr txBox="1"/>
          <p:nvPr/>
        </p:nvSpPr>
        <p:spPr>
          <a:xfrm>
            <a:off x="642235" y="5376104"/>
            <a:ext cx="322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01/11/24 11:00 CET (~Now)</a:t>
            </a:r>
          </a:p>
          <a:p>
            <a:pPr algn="ctr"/>
            <a:r>
              <a:rPr lang="en-US" dirty="0">
                <a:latin typeface="+mn-lt"/>
              </a:rPr>
              <a:t>10.[36’000] = 10.0.140.160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88F1E97-1354-8235-1059-2BFA43012D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106770"/>
              </p:ext>
            </p:extLst>
          </p:nvPr>
        </p:nvGraphicFramePr>
        <p:xfrm>
          <a:off x="5765939" y="0"/>
          <a:ext cx="6426061" cy="292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31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28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Zombie Outbreaks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3023F4EF-6AC3-ED17-25F7-33D5F498A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36048"/>
              </p:ext>
            </p:extLst>
          </p:nvPr>
        </p:nvGraphicFramePr>
        <p:xfrm>
          <a:off x="1431444" y="2301950"/>
          <a:ext cx="9329111" cy="267325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78255">
                  <a:extLst>
                    <a:ext uri="{9D8B030D-6E8A-4147-A177-3AD203B41FA5}">
                      <a16:colId xmlns:a16="http://schemas.microsoft.com/office/drawing/2014/main" val="1187565751"/>
                    </a:ext>
                  </a:extLst>
                </a:gridCol>
                <a:gridCol w="1332230">
                  <a:extLst>
                    <a:ext uri="{9D8B030D-6E8A-4147-A177-3AD203B41FA5}">
                      <a16:colId xmlns:a16="http://schemas.microsoft.com/office/drawing/2014/main" val="3897506619"/>
                    </a:ext>
                  </a:extLst>
                </a:gridCol>
                <a:gridCol w="1119771">
                  <a:extLst>
                    <a:ext uri="{9D8B030D-6E8A-4147-A177-3AD203B41FA5}">
                      <a16:colId xmlns:a16="http://schemas.microsoft.com/office/drawing/2014/main" val="2415401973"/>
                    </a:ext>
                  </a:extLst>
                </a:gridCol>
                <a:gridCol w="1119771">
                  <a:extLst>
                    <a:ext uri="{9D8B030D-6E8A-4147-A177-3AD203B41FA5}">
                      <a16:colId xmlns:a16="http://schemas.microsoft.com/office/drawing/2014/main" val="2474255548"/>
                    </a:ext>
                  </a:extLst>
                </a:gridCol>
                <a:gridCol w="1119771">
                  <a:extLst>
                    <a:ext uri="{9D8B030D-6E8A-4147-A177-3AD203B41FA5}">
                      <a16:colId xmlns:a16="http://schemas.microsoft.com/office/drawing/2014/main" val="3898271681"/>
                    </a:ext>
                  </a:extLst>
                </a:gridCol>
                <a:gridCol w="1119771">
                  <a:extLst>
                    <a:ext uri="{9D8B030D-6E8A-4147-A177-3AD203B41FA5}">
                      <a16:colId xmlns:a16="http://schemas.microsoft.com/office/drawing/2014/main" val="3100908639"/>
                    </a:ext>
                  </a:extLst>
                </a:gridCol>
                <a:gridCol w="1119771">
                  <a:extLst>
                    <a:ext uri="{9D8B030D-6E8A-4147-A177-3AD203B41FA5}">
                      <a16:colId xmlns:a16="http://schemas.microsoft.com/office/drawing/2014/main" val="930685161"/>
                    </a:ext>
                  </a:extLst>
                </a:gridCol>
                <a:gridCol w="1119771">
                  <a:extLst>
                    <a:ext uri="{9D8B030D-6E8A-4147-A177-3AD203B41FA5}">
                      <a16:colId xmlns:a16="http://schemas.microsoft.com/office/drawing/2014/main" val="970454523"/>
                    </a:ext>
                  </a:extLst>
                </a:gridCol>
              </a:tblGrid>
              <a:tr h="4420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Start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Study IPv6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Study IPv4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Our IPv6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Our IPv4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IPv6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IPv4 Outbreaks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92423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2017-03-01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2017-04-28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591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1’732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610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1’781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610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1’319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83060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2017-10-01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CiscoSansTT Medium" panose="020B0503020201020303" pitchFamily="34" charset="0"/>
                        </a:rPr>
                        <a:t>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-12-28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1’202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CiscoSansTT Light" panose="020B0503020201020303" pitchFamily="34" charset="0"/>
                          <a:cs typeface="CiscoSansTT Light" panose="020B0503020201020303" pitchFamily="34" charset="0"/>
                        </a:rPr>
                        <a:t>384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1’378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CiscoSansTT Medium" panose="020B0503020201020303" pitchFamily="34" charset="0"/>
                        </a:rPr>
                        <a:t>705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CiscoSansTT Medium" panose="020B0503020201020303" pitchFamily="34" charset="0"/>
                        </a:rPr>
                        <a:t>1’370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CiscoSansTT Medium" panose="020B0503020201020303" pitchFamily="34" charset="0"/>
                        </a:rPr>
                        <a:t>478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241038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2018-07-19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2018-08-31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686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520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745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536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226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151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2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this a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big</a:t>
            </a:r>
            <a:r>
              <a:rPr lang="en-US" dirty="0"/>
              <a:t> problem?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9DA58-AEEE-7F1E-71CE-D0B4E1A73F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2" y="2552700"/>
            <a:ext cx="10058398" cy="3619500"/>
          </a:xfrm>
        </p:spPr>
        <p:txBody>
          <a:bodyPr/>
          <a:lstStyle/>
          <a:p>
            <a:r>
              <a:rPr lang="en-US" noProof="0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~19% of RIPE RIS 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PeerAS,BeaconPfx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 </a:t>
            </a:r>
            <a:r>
              <a:rPr lang="en-US" noProof="0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were not affected by BGP Zombies</a:t>
            </a:r>
          </a:p>
          <a:p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50% of pairs have ~0.26% probability of falling for them</a:t>
            </a:r>
          </a:p>
          <a:p>
            <a:r>
              <a:rPr lang="en-US" noProof="0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On average, ~1.6% of IPv6 and ~0.5% of IPv4 probability for a pair to see Zombies</a:t>
            </a:r>
          </a:p>
          <a:p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Over 90-95% of the time, the Zombie path was </a:t>
            </a:r>
            <a:r>
              <a:rPr lang="en-US" dirty="0">
                <a:latin typeface="CiscoSansTT Medium" panose="020B0503020201020303" pitchFamily="34" charset="0"/>
                <a:cs typeface="CiscoSansTT Medium" panose="020B0503020201020303" pitchFamily="34" charset="0"/>
              </a:rPr>
              <a:t>NOT</a:t>
            </a:r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 the best path</a:t>
            </a:r>
            <a:endParaRPr lang="en-US" noProof="0" dirty="0">
              <a:latin typeface="CiscoSansTT Light" panose="020B0503020201020303" pitchFamily="34" charset="0"/>
              <a:cs typeface="CiscoSansTT Light" panose="020B0503020201020303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1F1147-AF48-4F44-8B08-7839F4C7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Findings</a:t>
            </a:r>
          </a:p>
        </p:txBody>
      </p:sp>
    </p:spTree>
    <p:extLst>
      <p:ext uri="{BB962C8B-B14F-4D97-AF65-F5344CB8AC3E}">
        <p14:creationId xmlns:p14="http://schemas.microsoft.com/office/powerpoint/2010/main" val="8378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731FD-DE65-D6AF-DD2C-9913B076F025}"/>
              </a:ext>
            </a:extLst>
          </p:cNvPr>
          <p:cNvGrpSpPr/>
          <p:nvPr/>
        </p:nvGrpSpPr>
        <p:grpSpPr>
          <a:xfrm>
            <a:off x="2771886" y="2866473"/>
            <a:ext cx="1343277" cy="1343277"/>
            <a:chOff x="3768698" y="1185481"/>
            <a:chExt cx="1343277" cy="13432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219393-580D-E40B-9A0F-D488970C4F09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8BDE496-9F75-9A6F-C436-E13790DD1953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64500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1F63F-A8B3-C483-2A0F-B194661E6590}"/>
              </a:ext>
            </a:extLst>
          </p:cNvPr>
          <p:cNvGrpSpPr/>
          <p:nvPr/>
        </p:nvGrpSpPr>
        <p:grpSpPr>
          <a:xfrm>
            <a:off x="5219251" y="2866472"/>
            <a:ext cx="1343277" cy="1343277"/>
            <a:chOff x="3768698" y="1185481"/>
            <a:chExt cx="1343277" cy="13432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A6144E-297D-3597-8DE8-1C41109E6E80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8E59078A-CA89-4B42-F3F4-E723B6DBADE0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64501</a:t>
              </a:r>
              <a:endParaRPr lang="en-US" sz="20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30BE1-B093-0CA5-22F6-6EE1A058EB27}"/>
              </a:ext>
            </a:extLst>
          </p:cNvPr>
          <p:cNvGrpSpPr/>
          <p:nvPr/>
        </p:nvGrpSpPr>
        <p:grpSpPr>
          <a:xfrm>
            <a:off x="7666616" y="2866472"/>
            <a:ext cx="1343277" cy="1343277"/>
            <a:chOff x="3768698" y="1185481"/>
            <a:chExt cx="1343277" cy="13432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102FCE-CE0F-7DA7-2F64-A497ADC7E27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2EAC5E9-DD85-9A8F-267E-521A2D07FA56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64502</a:t>
              </a:r>
              <a:endParaRPr lang="en-US" sz="20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13ACF-0A0D-F5B9-FFF0-A11DFBAE9260}"/>
              </a:ext>
            </a:extLst>
          </p:cNvPr>
          <p:cNvGrpSpPr/>
          <p:nvPr/>
        </p:nvGrpSpPr>
        <p:grpSpPr>
          <a:xfrm>
            <a:off x="4311881" y="3311432"/>
            <a:ext cx="661322" cy="453356"/>
            <a:chOff x="1503467" y="1044127"/>
            <a:chExt cx="661322" cy="453356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D4D46B2-7BAC-665F-1B68-34F796AA589F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4">
              <a:extLst>
                <a:ext uri="{FF2B5EF4-FFF2-40B4-BE49-F238E27FC236}">
                  <a16:creationId xmlns:a16="http://schemas.microsoft.com/office/drawing/2014/main" id="{4A466332-901F-DFFD-36BD-0A9543ECE64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7FE34-BB91-6F4A-1F18-5E2EA9FED0AE}"/>
              </a:ext>
            </a:extLst>
          </p:cNvPr>
          <p:cNvGrpSpPr/>
          <p:nvPr/>
        </p:nvGrpSpPr>
        <p:grpSpPr>
          <a:xfrm>
            <a:off x="6808576" y="3299440"/>
            <a:ext cx="661322" cy="453356"/>
            <a:chOff x="1503467" y="1044127"/>
            <a:chExt cx="661322" cy="45335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D2BCE92-99D0-C415-EFF2-94A56AF98E1B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4">
              <a:extLst>
                <a:ext uri="{FF2B5EF4-FFF2-40B4-BE49-F238E27FC236}">
                  <a16:creationId xmlns:a16="http://schemas.microsoft.com/office/drawing/2014/main" id="{1E370B2A-9082-8FFD-5CD9-B5CA4730D0D6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96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B76B1-B610-8D1A-9EEC-A51FD8021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7F6E-908D-4D7B-AEA2-670BE81D75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DB5CF7-9532-176D-DDE9-8FE777A72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© 2024 Cisco Systems, Inc.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233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F8178-FC99-CE9B-08CC-C76060F7C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DA4-BB8A-48FE-7A1D-015577B87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C0146-B58B-4326-89BA-C784A3027CC8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46" name="Title 16">
            <a:extLst>
              <a:ext uri="{FF2B5EF4-FFF2-40B4-BE49-F238E27FC236}">
                <a16:creationId xmlns:a16="http://schemas.microsoft.com/office/drawing/2014/main" id="{9699C7DA-3A09-5046-72EF-E86DBAD0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21" y="762446"/>
            <a:ext cx="10677881" cy="614508"/>
          </a:xfrm>
        </p:spPr>
        <p:txBody>
          <a:bodyPr/>
          <a:lstStyle/>
          <a:p>
            <a:r>
              <a:rPr lang="en-US" dirty="0"/>
              <a:t>RIPE RIS Beacons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76554F-0185-FE21-938F-AE178727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85" y="1902934"/>
            <a:ext cx="9868030" cy="30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ight Arrow 51">
            <a:extLst>
              <a:ext uri="{FF2B5EF4-FFF2-40B4-BE49-F238E27FC236}">
                <a16:creationId xmlns:a16="http://schemas.microsoft.com/office/drawing/2014/main" id="{B8BE07D8-D13A-4508-0F9A-29DDEC152702}"/>
              </a:ext>
            </a:extLst>
          </p:cNvPr>
          <p:cNvSpPr/>
          <p:nvPr/>
        </p:nvSpPr>
        <p:spPr>
          <a:xfrm rot="10800000">
            <a:off x="2951993" y="3953535"/>
            <a:ext cx="404274" cy="4793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F6F02EB-9FA2-A96A-AB6A-A4683281328A}"/>
              </a:ext>
            </a:extLst>
          </p:cNvPr>
          <p:cNvSpPr/>
          <p:nvPr/>
        </p:nvSpPr>
        <p:spPr>
          <a:xfrm>
            <a:off x="3339449" y="3953535"/>
            <a:ext cx="404274" cy="4793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80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BGP </a:t>
            </a:r>
            <a:r>
              <a:rPr lang="en-US" dirty="0">
                <a:solidFill>
                  <a:schemeClr val="accent2"/>
                </a:solidFill>
              </a:rPr>
              <a:t>Clock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B76B1-B610-8D1A-9EEC-A51FD8021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7F6E-908D-4D7B-AEA2-670BE81D75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DB5CF7-9532-176D-DDE9-8FE777A72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© 2024 Cisco Systems, Inc.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447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1F1147-AF48-4F44-8B08-7839F4C7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32" y="3053869"/>
            <a:ext cx="10621535" cy="750262"/>
          </a:xfrm>
        </p:spPr>
        <p:txBody>
          <a:bodyPr/>
          <a:lstStyle/>
          <a:p>
            <a:pPr algn="ctr"/>
            <a:r>
              <a:rPr lang="en-US" dirty="0"/>
              <a:t>2a0d:3dc1:HHMM::/48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7E228-FD07-F472-98AF-B3610CC4F478}"/>
              </a:ext>
            </a:extLst>
          </p:cNvPr>
          <p:cNvSpPr txBox="1"/>
          <p:nvPr/>
        </p:nvSpPr>
        <p:spPr>
          <a:xfrm>
            <a:off x="5124418" y="5216236"/>
            <a:ext cx="1943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n-lt"/>
              </a:rPr>
              <a:t>Every 15’</a:t>
            </a:r>
          </a:p>
        </p:txBody>
      </p:sp>
    </p:spTree>
    <p:extLst>
      <p:ext uri="{BB962C8B-B14F-4D97-AF65-F5344CB8AC3E}">
        <p14:creationId xmlns:p14="http://schemas.microsoft.com/office/powerpoint/2010/main" val="112626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1F1147-AF48-4F44-8B08-7839F4C7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32" y="3053869"/>
            <a:ext cx="10621535" cy="750262"/>
          </a:xfrm>
        </p:spPr>
        <p:txBody>
          <a:bodyPr/>
          <a:lstStyle/>
          <a:p>
            <a:pPr algn="ctr"/>
            <a:r>
              <a:rPr lang="en-US" dirty="0"/>
              <a:t>2a0d:3dc1:(HH)(MM+dd%15)::/48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7E228-FD07-F472-98AF-B3610CC4F478}"/>
              </a:ext>
            </a:extLst>
          </p:cNvPr>
          <p:cNvSpPr txBox="1"/>
          <p:nvPr/>
        </p:nvSpPr>
        <p:spPr>
          <a:xfrm>
            <a:off x="5124418" y="5216236"/>
            <a:ext cx="1943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n-lt"/>
              </a:rPr>
              <a:t>Every 15’</a:t>
            </a:r>
          </a:p>
        </p:txBody>
      </p:sp>
    </p:spTree>
    <p:extLst>
      <p:ext uri="{BB962C8B-B14F-4D97-AF65-F5344CB8AC3E}">
        <p14:creationId xmlns:p14="http://schemas.microsoft.com/office/powerpoint/2010/main" val="14714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7E228-FD07-F472-98AF-B3610CC4F478}"/>
              </a:ext>
            </a:extLst>
          </p:cNvPr>
          <p:cNvSpPr txBox="1"/>
          <p:nvPr/>
        </p:nvSpPr>
        <p:spPr>
          <a:xfrm>
            <a:off x="3105434" y="4759036"/>
            <a:ext cx="59811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RPKI ROA</a:t>
            </a:r>
          </a:p>
          <a:p>
            <a:pPr algn="ctr"/>
            <a:r>
              <a:rPr lang="en-US" sz="3200" dirty="0">
                <a:latin typeface="+mn-lt"/>
              </a:rPr>
              <a:t>2a0d:3dc1::/32-48 AS210312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60BD45-95F9-137E-184B-9D596D1A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42" y="2678738"/>
            <a:ext cx="6832511" cy="750262"/>
          </a:xfrm>
        </p:spPr>
        <p:txBody>
          <a:bodyPr/>
          <a:lstStyle/>
          <a:p>
            <a:pPr algn="ctr"/>
            <a:r>
              <a:rPr lang="en-US" sz="12800" dirty="0"/>
              <a:t>🔏</a:t>
            </a:r>
          </a:p>
        </p:txBody>
      </p:sp>
    </p:spTree>
    <p:extLst>
      <p:ext uri="{BB962C8B-B14F-4D97-AF65-F5344CB8AC3E}">
        <p14:creationId xmlns:p14="http://schemas.microsoft.com/office/powerpoint/2010/main" val="13133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9DA58-AEEE-7F1E-71CE-D0B4E1A73F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2" y="2552700"/>
            <a:ext cx="10058398" cy="3619500"/>
          </a:xfrm>
        </p:spPr>
        <p:txBody>
          <a:bodyPr/>
          <a:lstStyle/>
          <a:p>
            <a:r>
              <a:rPr lang="en-US" noProof="0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Prefixes recycled every 24h / 15d, not every 4 hours</a:t>
            </a:r>
          </a:p>
          <a:p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Allows us to see beyond the 1h30m – 2h mark into the unknown</a:t>
            </a:r>
          </a:p>
          <a:p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Many more prefixes – 4 / Hour -&gt; More data to study</a:t>
            </a:r>
          </a:p>
          <a:p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Originated from AS210312 to over 1’700 direct adjacencies</a:t>
            </a:r>
          </a:p>
          <a:p>
            <a:endParaRPr lang="en-US" dirty="0"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endParaRPr lang="en-US" dirty="0"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</a:rPr>
              <a:t>Ben Cartwright-Cox called this the Route Cycler, as I found out later </a:t>
            </a:r>
            <a:r>
              <a:rPr lang="en-US" dirty="0">
                <a:latin typeface="CiscoSansTT Light" panose="020B0503020201020303" pitchFamily="34" charset="0"/>
                <a:cs typeface="CiscoSansTT Light" panose="020B0503020201020303" pitchFamily="34" charset="0"/>
                <a:sym typeface="Wingdings" pitchFamily="2" charset="2"/>
              </a:rPr>
              <a:t>:)</a:t>
            </a:r>
            <a:endParaRPr lang="en-US" dirty="0">
              <a:latin typeface="CiscoSansTT Light" panose="020B0503020201020303" pitchFamily="34" charset="0"/>
              <a:cs typeface="CiscoSansTT Light" panose="020B0503020201020303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1F1147-AF48-4F44-8B08-7839F4C7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Clock</a:t>
            </a:r>
          </a:p>
        </p:txBody>
      </p:sp>
    </p:spTree>
    <p:extLst>
      <p:ext uri="{BB962C8B-B14F-4D97-AF65-F5344CB8AC3E}">
        <p14:creationId xmlns:p14="http://schemas.microsoft.com/office/powerpoint/2010/main" val="40135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2a0d:3dc1:2327::/48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37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C6C1B-89A1-77B0-1052-CD51A64ED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44ED48-E61D-ED74-1FEC-B526D79A0E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Findings</a:t>
            </a:r>
          </a:p>
          <a:p>
            <a:r>
              <a:rPr lang="en-US" dirty="0"/>
              <a:t>Stuck in 8 RIPE RIS Peers (6 Unique ASNs)</a:t>
            </a:r>
          </a:p>
          <a:p>
            <a:r>
              <a:rPr lang="en-US" dirty="0"/>
              <a:t>Common </a:t>
            </a:r>
            <a:r>
              <a:rPr lang="en-US" dirty="0" err="1"/>
              <a:t>Subpath</a:t>
            </a:r>
            <a:r>
              <a:rPr lang="en-US" dirty="0"/>
              <a:t>: 30781 5511 25091 8298 210312</a:t>
            </a:r>
          </a:p>
          <a:p>
            <a:r>
              <a:rPr lang="en-US" dirty="0"/>
              <a:t>Stuck in Free Pro SAS in France (&gt;200 ASNs in Cone)</a:t>
            </a:r>
          </a:p>
          <a:p>
            <a:pPr lvl="2"/>
            <a:r>
              <a:rPr lang="en-US" sz="1400" dirty="0"/>
              <a:t>Probably all 200+ </a:t>
            </a:r>
            <a:r>
              <a:rPr lang="en-US" sz="1400" dirty="0" err="1"/>
              <a:t>ASes</a:t>
            </a:r>
            <a:r>
              <a:rPr lang="en-US" sz="1400" dirty="0"/>
              <a:t> in the Cone were “infected”, but only 6 had RIS Peers</a:t>
            </a:r>
          </a:p>
        </p:txBody>
      </p:sp>
    </p:spTree>
    <p:extLst>
      <p:ext uri="{BB962C8B-B14F-4D97-AF65-F5344CB8AC3E}">
        <p14:creationId xmlns:p14="http://schemas.microsoft.com/office/powerpoint/2010/main" val="273870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1F1147-AF48-4F44-8B08-7839F4C7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Visualization</a:t>
            </a:r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9EEBCD6-041E-15A5-9791-8C9190BA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5" y="1949450"/>
            <a:ext cx="10363976" cy="386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9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2a0d:3dc1:2233::/48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39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C6C1B-89A1-77B0-1052-CD51A64ED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44ED48-E61D-ED74-1FEC-B526D79A0E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Findings</a:t>
            </a:r>
          </a:p>
          <a:p>
            <a:r>
              <a:rPr lang="en-US" dirty="0"/>
              <a:t>Stuck in 24 RIPE RIS Peers (21 Unique ASNs)</a:t>
            </a:r>
          </a:p>
          <a:p>
            <a:r>
              <a:rPr lang="en-US" dirty="0"/>
              <a:t>Common </a:t>
            </a:r>
            <a:r>
              <a:rPr lang="en-US" dirty="0" err="1"/>
              <a:t>Subpath</a:t>
            </a:r>
            <a:r>
              <a:rPr lang="en-US" dirty="0"/>
              <a:t>: 33891 25091 8298 210312</a:t>
            </a:r>
          </a:p>
          <a:p>
            <a:r>
              <a:rPr lang="en-US" dirty="0"/>
              <a:t>Stuck in Core Backbone GmbH in Germany (&gt;2’000 ASNs in Cone)</a:t>
            </a:r>
          </a:p>
          <a:p>
            <a:pPr lvl="2"/>
            <a:r>
              <a:rPr lang="en-US" sz="1400" dirty="0"/>
              <a:t>Probably all </a:t>
            </a:r>
            <a:r>
              <a:rPr lang="en-US" sz="1400" dirty="0" err="1"/>
              <a:t>ASes</a:t>
            </a:r>
            <a:r>
              <a:rPr lang="en-US" sz="1400" dirty="0"/>
              <a:t> in the Cone were “infected”, but only 21 had RIS Peers</a:t>
            </a:r>
          </a:p>
        </p:txBody>
      </p:sp>
    </p:spTree>
    <p:extLst>
      <p:ext uri="{BB962C8B-B14F-4D97-AF65-F5344CB8AC3E}">
        <p14:creationId xmlns:p14="http://schemas.microsoft.com/office/powerpoint/2010/main" val="41481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4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731FD-DE65-D6AF-DD2C-9913B076F025}"/>
              </a:ext>
            </a:extLst>
          </p:cNvPr>
          <p:cNvGrpSpPr/>
          <p:nvPr/>
        </p:nvGrpSpPr>
        <p:grpSpPr>
          <a:xfrm>
            <a:off x="2771886" y="2866473"/>
            <a:ext cx="1343277" cy="1343277"/>
            <a:chOff x="3768698" y="1185481"/>
            <a:chExt cx="1343277" cy="13432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219393-580D-E40B-9A0F-D488970C4F09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8BDE496-9F75-9A6F-C436-E13790DD1953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64500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1F63F-A8B3-C483-2A0F-B194661E6590}"/>
              </a:ext>
            </a:extLst>
          </p:cNvPr>
          <p:cNvGrpSpPr/>
          <p:nvPr/>
        </p:nvGrpSpPr>
        <p:grpSpPr>
          <a:xfrm>
            <a:off x="5219251" y="2866472"/>
            <a:ext cx="1343277" cy="1343277"/>
            <a:chOff x="3768698" y="1185481"/>
            <a:chExt cx="1343277" cy="13432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A6144E-297D-3597-8DE8-1C41109E6E80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8E59078A-CA89-4B42-F3F4-E723B6DBADE0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64501</a:t>
              </a:r>
              <a:endParaRPr lang="en-US" sz="20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30BE1-B093-0CA5-22F6-6EE1A058EB27}"/>
              </a:ext>
            </a:extLst>
          </p:cNvPr>
          <p:cNvGrpSpPr/>
          <p:nvPr/>
        </p:nvGrpSpPr>
        <p:grpSpPr>
          <a:xfrm>
            <a:off x="7666616" y="2866472"/>
            <a:ext cx="1343277" cy="1343277"/>
            <a:chOff x="3768698" y="1185481"/>
            <a:chExt cx="1343277" cy="13432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102FCE-CE0F-7DA7-2F64-A497ADC7E27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2EAC5E9-DD85-9A8F-267E-521A2D07FA56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64502</a:t>
              </a:r>
              <a:endParaRPr lang="en-US" sz="20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13ACF-0A0D-F5B9-FFF0-A11DFBAE9260}"/>
              </a:ext>
            </a:extLst>
          </p:cNvPr>
          <p:cNvGrpSpPr/>
          <p:nvPr/>
        </p:nvGrpSpPr>
        <p:grpSpPr>
          <a:xfrm>
            <a:off x="4311881" y="3311432"/>
            <a:ext cx="661322" cy="453356"/>
            <a:chOff x="1503467" y="1044127"/>
            <a:chExt cx="661322" cy="453356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D4D46B2-7BAC-665F-1B68-34F796AA589F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4">
              <a:extLst>
                <a:ext uri="{FF2B5EF4-FFF2-40B4-BE49-F238E27FC236}">
                  <a16:creationId xmlns:a16="http://schemas.microsoft.com/office/drawing/2014/main" id="{4A466332-901F-DFFD-36BD-0A9543ECE64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7FE34-BB91-6F4A-1F18-5E2EA9FED0AE}"/>
              </a:ext>
            </a:extLst>
          </p:cNvPr>
          <p:cNvGrpSpPr/>
          <p:nvPr/>
        </p:nvGrpSpPr>
        <p:grpSpPr>
          <a:xfrm>
            <a:off x="6808576" y="3299440"/>
            <a:ext cx="661322" cy="453356"/>
            <a:chOff x="1503467" y="1044127"/>
            <a:chExt cx="661322" cy="45335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D2BCE92-99D0-C415-EFF2-94A56AF98E1B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4">
              <a:extLst>
                <a:ext uri="{FF2B5EF4-FFF2-40B4-BE49-F238E27FC236}">
                  <a16:creationId xmlns:a16="http://schemas.microsoft.com/office/drawing/2014/main" id="{1E370B2A-9082-8FFD-5CD9-B5CA4730D0D6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E5BF6C3-81FC-AA29-F480-BB827112952B}"/>
              </a:ext>
            </a:extLst>
          </p:cNvPr>
          <p:cNvSpPr/>
          <p:nvPr/>
        </p:nvSpPr>
        <p:spPr>
          <a:xfrm>
            <a:off x="2325913" y="1790541"/>
            <a:ext cx="2235222" cy="977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UPDATE - Announce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2001:db8::/32</a:t>
            </a:r>
          </a:p>
        </p:txBody>
      </p:sp>
    </p:spTree>
    <p:extLst>
      <p:ext uri="{BB962C8B-B14F-4D97-AF65-F5344CB8AC3E}">
        <p14:creationId xmlns:p14="http://schemas.microsoft.com/office/powerpoint/2010/main" val="9805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2a0d:3dc1:1737::/48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40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C6C1B-89A1-77B0-1052-CD51A64ED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44ED48-E61D-ED74-1FEC-B526D79A0E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Findings</a:t>
            </a:r>
          </a:p>
          <a:p>
            <a:r>
              <a:rPr lang="en-US" dirty="0"/>
              <a:t>Stuck in 7 RIPE RIS Peers</a:t>
            </a:r>
          </a:p>
          <a:p>
            <a:r>
              <a:rPr lang="en-US" dirty="0"/>
              <a:t>Common </a:t>
            </a:r>
            <a:r>
              <a:rPr lang="en-US" dirty="0" err="1"/>
              <a:t>Subpath</a:t>
            </a:r>
            <a:r>
              <a:rPr lang="en-US" dirty="0"/>
              <a:t>: 24961 210312</a:t>
            </a:r>
          </a:p>
          <a:p>
            <a:r>
              <a:rPr lang="en-US" dirty="0"/>
              <a:t>Stuck in WIIT AG / </a:t>
            </a:r>
            <a:r>
              <a:rPr lang="en-US" dirty="0" err="1"/>
              <a:t>myLoc</a:t>
            </a:r>
            <a:r>
              <a:rPr lang="en-US" dirty="0"/>
              <a:t> in Germany (&gt;200 ASNs in Cone)</a:t>
            </a:r>
          </a:p>
          <a:p>
            <a:pPr lvl="2"/>
            <a:r>
              <a:rPr lang="en-US" sz="1400" dirty="0"/>
              <a:t>Probably all 200+ </a:t>
            </a:r>
            <a:r>
              <a:rPr lang="en-US" sz="1400" dirty="0" err="1"/>
              <a:t>ASes</a:t>
            </a:r>
            <a:r>
              <a:rPr lang="en-US" sz="1400" dirty="0"/>
              <a:t> in the Cone were “infected”, but only 7 had RIS Peers</a:t>
            </a:r>
          </a:p>
        </p:txBody>
      </p:sp>
    </p:spTree>
    <p:extLst>
      <p:ext uri="{BB962C8B-B14F-4D97-AF65-F5344CB8AC3E}">
        <p14:creationId xmlns:p14="http://schemas.microsoft.com/office/powerpoint/2010/main" val="8978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7E228-FD07-F472-98AF-B3610CC4F478}"/>
              </a:ext>
            </a:extLst>
          </p:cNvPr>
          <p:cNvSpPr txBox="1"/>
          <p:nvPr/>
        </p:nvSpPr>
        <p:spPr>
          <a:xfrm>
            <a:off x="3105434" y="4759036"/>
            <a:ext cx="59811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RPKI ROA</a:t>
            </a:r>
          </a:p>
          <a:p>
            <a:pPr algn="ctr"/>
            <a:r>
              <a:rPr lang="en-US" sz="3200" dirty="0">
                <a:latin typeface="+mn-lt"/>
              </a:rPr>
              <a:t>2a0d:3dc1::/32-48 AS210312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60BD45-95F9-137E-184B-9D596D1A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42" y="2678738"/>
            <a:ext cx="6832511" cy="750262"/>
          </a:xfrm>
        </p:spPr>
        <p:txBody>
          <a:bodyPr/>
          <a:lstStyle/>
          <a:p>
            <a:pPr algn="ctr"/>
            <a:r>
              <a:rPr lang="en-US" sz="12800" dirty="0"/>
              <a:t>🔏</a:t>
            </a:r>
          </a:p>
        </p:txBody>
      </p:sp>
      <p:sp>
        <p:nvSpPr>
          <p:cNvPr id="2" name="Multiply 1">
            <a:extLst>
              <a:ext uri="{FF2B5EF4-FFF2-40B4-BE49-F238E27FC236}">
                <a16:creationId xmlns:a16="http://schemas.microsoft.com/office/drawing/2014/main" id="{8BAA28C0-2090-C74A-CDF4-94724E1BAC21}"/>
              </a:ext>
            </a:extLst>
          </p:cNvPr>
          <p:cNvSpPr/>
          <p:nvPr/>
        </p:nvSpPr>
        <p:spPr>
          <a:xfrm>
            <a:off x="5012432" y="2220161"/>
            <a:ext cx="2167128" cy="2167128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91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226A54-7B30-8350-EC09-34EF37B58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453" y="438912"/>
            <a:ext cx="2759094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226A54-7B30-8350-EC09-34EF37B58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453" y="438912"/>
            <a:ext cx="2759094" cy="5980176"/>
          </a:xfrm>
          <a:prstGeom prst="rect">
            <a:avLst/>
          </a:prstGeom>
        </p:spPr>
      </p:pic>
      <p:sp>
        <p:nvSpPr>
          <p:cNvPr id="8" name="Rectangle: Rounded Corners 94">
            <a:extLst>
              <a:ext uri="{FF2B5EF4-FFF2-40B4-BE49-F238E27FC236}">
                <a16:creationId xmlns:a16="http://schemas.microsoft.com/office/drawing/2014/main" id="{8B2D6E94-E76F-5AC5-6230-3E782C8B4132}"/>
              </a:ext>
            </a:extLst>
          </p:cNvPr>
          <p:cNvSpPr/>
          <p:nvPr/>
        </p:nvSpPr>
        <p:spPr>
          <a:xfrm>
            <a:off x="3410023" y="2909684"/>
            <a:ext cx="5371954" cy="1256856"/>
          </a:xfrm>
          <a:prstGeom prst="roundRect">
            <a:avLst>
              <a:gd name="adj" fmla="val 664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chemeClr val="bg2"/>
                </a:solidFill>
                <a:latin typeface="+mj-lt"/>
              </a:rPr>
              <a:t>3.5 Months Later!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Routes still stuck…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improve our understanding?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44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C6C1B-89A1-77B0-1052-CD51A64ED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44ED48-E61D-ED74-1FEC-B526D79A0E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Over 4 months later, we can see:</a:t>
            </a:r>
          </a:p>
          <a:p>
            <a:r>
              <a:rPr lang="en-US" strike="sngStrike" dirty="0"/>
              <a:t>1 in RIPE RIS</a:t>
            </a:r>
            <a:r>
              <a:rPr lang="en-US" dirty="0"/>
              <a:t> (Lasted 2.5 </a:t>
            </a:r>
            <a:r>
              <a:rPr lang="en-US" dirty="0" err="1"/>
              <a:t>mo</a:t>
            </a:r>
            <a:r>
              <a:rPr lang="en-US" dirty="0"/>
              <a:t>)</a:t>
            </a:r>
            <a:endParaRPr lang="en-US" strike="sngStrike" dirty="0"/>
          </a:p>
          <a:p>
            <a:r>
              <a:rPr lang="en-US" dirty="0"/>
              <a:t>3 in </a:t>
            </a:r>
            <a:r>
              <a:rPr lang="en-US" dirty="0" err="1"/>
              <a:t>bgp.tools</a:t>
            </a:r>
            <a:endParaRPr lang="en-US" dirty="0"/>
          </a:p>
          <a:p>
            <a:r>
              <a:rPr lang="en-US" strike="sngStrike" dirty="0"/>
              <a:t>4</a:t>
            </a:r>
            <a:r>
              <a:rPr lang="en-US" dirty="0"/>
              <a:t> 2 in </a:t>
            </a:r>
            <a:r>
              <a:rPr lang="en-US" dirty="0" err="1"/>
              <a:t>bgp.he.net</a:t>
            </a:r>
            <a:r>
              <a:rPr lang="en-US" dirty="0"/>
              <a:t> (Half life of 3 months!)</a:t>
            </a:r>
          </a:p>
          <a:p>
            <a:r>
              <a:rPr lang="en-US" dirty="0"/>
              <a:t>RPKI Invalid for &gt; 3-4 months </a:t>
            </a:r>
            <a:r>
              <a:rPr lang="en-US" altLang="ja-JP" dirty="0"/>
              <a:t>¯\_(</a:t>
            </a:r>
            <a:r>
              <a:rPr lang="ja-JP" altLang="en-US"/>
              <a:t>ツ</a:t>
            </a:r>
            <a:r>
              <a:rPr lang="en-US" altLang="ja-JP" dirty="0"/>
              <a:t>)_/¯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B76B1-B610-8D1A-9EEC-A51FD8021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7F6E-908D-4D7B-AEA2-670BE81D75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DB5CF7-9532-176D-DDE9-8FE777A72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© 2024 Cisco Systems, Inc.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0418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1F1147-AF48-4F44-8B08-7839F4C7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Thresholds Matter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6F667-A616-AA9C-61B0-4A7AF9FB8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21176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1F1147-AF48-4F44-8B08-7839F4C7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Thresholds Matter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6F667-A616-AA9C-61B0-4A7AF9FB8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21176"/>
            <a:ext cx="7772400" cy="3886200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DF0F188B-EE63-F95B-6EB8-981FD5AF0C4A}"/>
              </a:ext>
            </a:extLst>
          </p:cNvPr>
          <p:cNvSpPr/>
          <p:nvPr/>
        </p:nvSpPr>
        <p:spPr>
          <a:xfrm rot="7741787">
            <a:off x="4132073" y="4060979"/>
            <a:ext cx="914400" cy="47939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77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48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Noisy Peers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3023F4EF-6AC3-ED17-25F7-33D5F498A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21147"/>
              </p:ext>
            </p:extLst>
          </p:nvPr>
        </p:nvGraphicFramePr>
        <p:xfrm>
          <a:off x="2731452" y="2690132"/>
          <a:ext cx="6729095" cy="259716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10092">
                  <a:extLst>
                    <a:ext uri="{9D8B030D-6E8A-4147-A177-3AD203B41FA5}">
                      <a16:colId xmlns:a16="http://schemas.microsoft.com/office/drawing/2014/main" val="1187565751"/>
                    </a:ext>
                  </a:extLst>
                </a:gridCol>
                <a:gridCol w="1676718">
                  <a:extLst>
                    <a:ext uri="{9D8B030D-6E8A-4147-A177-3AD203B41FA5}">
                      <a16:colId xmlns:a16="http://schemas.microsoft.com/office/drawing/2014/main" val="3897506619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415401973"/>
                    </a:ext>
                  </a:extLst>
                </a:gridCol>
                <a:gridCol w="1335405">
                  <a:extLst>
                    <a:ext uri="{9D8B030D-6E8A-4147-A177-3AD203B41FA5}">
                      <a16:colId xmlns:a16="http://schemas.microsoft.com/office/drawing/2014/main" val="2474255548"/>
                    </a:ext>
                  </a:extLst>
                </a:gridCol>
              </a:tblGrid>
              <a:tr h="4420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Peer IP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ASN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1h30m Threshold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iscoSansTT Medium" panose="020B0604020202020204" charset="0"/>
                          <a:cs typeface="CiscoSansTT Medium" panose="020B0604020202020204" charset="0"/>
                        </a:rPr>
                        <a:t>3h Threshold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92423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176.119.234.201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211509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Rudakov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Ihor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9.91%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9.06%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83060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2001:678:3f4:5::1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211509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Rudakov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Ihor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9.91%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9.06%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241038"/>
                  </a:ext>
                </a:extLst>
              </a:tr>
              <a:tr h="71836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2a0c:9a40:1031::504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211380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Simulhost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Limited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7%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6.88%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151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3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5343AE2-5250-E0DB-2156-B74F1DD9B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AE1-D4E8-4786-8FF5-92B820DEC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2C68A-BD56-4CD6-86DC-68B13FAF5D2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38F4-FA29-4672-81CF-099658B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Cisco Systems, Inc. and/or its affiliates. All rights reserved.   Cisco Confidential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1F1147-AF48-4F44-8B08-7839F4C7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Thresholds Matter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6F667-A616-AA9C-61B0-4A7AF9FB8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21176"/>
            <a:ext cx="7772400" cy="3886200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DF0F188B-EE63-F95B-6EB8-981FD5AF0C4A}"/>
              </a:ext>
            </a:extLst>
          </p:cNvPr>
          <p:cNvSpPr/>
          <p:nvPr/>
        </p:nvSpPr>
        <p:spPr>
          <a:xfrm rot="4165777">
            <a:off x="7049010" y="4609620"/>
            <a:ext cx="914400" cy="47939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561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5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731FD-DE65-D6AF-DD2C-9913B076F025}"/>
              </a:ext>
            </a:extLst>
          </p:cNvPr>
          <p:cNvGrpSpPr/>
          <p:nvPr/>
        </p:nvGrpSpPr>
        <p:grpSpPr>
          <a:xfrm>
            <a:off x="2771886" y="2866473"/>
            <a:ext cx="1343277" cy="1343277"/>
            <a:chOff x="3768698" y="1185481"/>
            <a:chExt cx="1343277" cy="13432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219393-580D-E40B-9A0F-D488970C4F09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8BDE496-9F75-9A6F-C436-E13790DD1953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64500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1F63F-A8B3-C483-2A0F-B194661E6590}"/>
              </a:ext>
            </a:extLst>
          </p:cNvPr>
          <p:cNvGrpSpPr/>
          <p:nvPr/>
        </p:nvGrpSpPr>
        <p:grpSpPr>
          <a:xfrm>
            <a:off x="5219251" y="2866472"/>
            <a:ext cx="1343277" cy="1343277"/>
            <a:chOff x="3768698" y="1185481"/>
            <a:chExt cx="1343277" cy="13432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A6144E-297D-3597-8DE8-1C41109E6E80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8E59078A-CA89-4B42-F3F4-E723B6DBADE0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64501</a:t>
              </a:r>
              <a:endParaRPr lang="en-US" sz="20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30BE1-B093-0CA5-22F6-6EE1A058EB27}"/>
              </a:ext>
            </a:extLst>
          </p:cNvPr>
          <p:cNvGrpSpPr/>
          <p:nvPr/>
        </p:nvGrpSpPr>
        <p:grpSpPr>
          <a:xfrm>
            <a:off x="7666616" y="2866472"/>
            <a:ext cx="1343277" cy="1343277"/>
            <a:chOff x="3768698" y="1185481"/>
            <a:chExt cx="1343277" cy="13432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102FCE-CE0F-7DA7-2F64-A497ADC7E27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2EAC5E9-DD85-9A8F-267E-521A2D07FA56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64502</a:t>
              </a:r>
              <a:endParaRPr lang="en-US" sz="20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13ACF-0A0D-F5B9-FFF0-A11DFBAE9260}"/>
              </a:ext>
            </a:extLst>
          </p:cNvPr>
          <p:cNvGrpSpPr/>
          <p:nvPr/>
        </p:nvGrpSpPr>
        <p:grpSpPr>
          <a:xfrm>
            <a:off x="4311881" y="3311432"/>
            <a:ext cx="661322" cy="453356"/>
            <a:chOff x="1503467" y="1044127"/>
            <a:chExt cx="661322" cy="453356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D4D46B2-7BAC-665F-1B68-34F796AA589F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4">
              <a:extLst>
                <a:ext uri="{FF2B5EF4-FFF2-40B4-BE49-F238E27FC236}">
                  <a16:creationId xmlns:a16="http://schemas.microsoft.com/office/drawing/2014/main" id="{4A466332-901F-DFFD-36BD-0A9543ECE64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7FE34-BB91-6F4A-1F18-5E2EA9FED0AE}"/>
              </a:ext>
            </a:extLst>
          </p:cNvPr>
          <p:cNvGrpSpPr/>
          <p:nvPr/>
        </p:nvGrpSpPr>
        <p:grpSpPr>
          <a:xfrm>
            <a:off x="6808576" y="3299440"/>
            <a:ext cx="661322" cy="453356"/>
            <a:chOff x="1503467" y="1044127"/>
            <a:chExt cx="661322" cy="45335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D2BCE92-99D0-C415-EFF2-94A56AF98E1B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4">
              <a:extLst>
                <a:ext uri="{FF2B5EF4-FFF2-40B4-BE49-F238E27FC236}">
                  <a16:creationId xmlns:a16="http://schemas.microsoft.com/office/drawing/2014/main" id="{1E370B2A-9082-8FFD-5CD9-B5CA4730D0D6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64D3D9-A426-1FA2-56AE-75FC64ECD966}"/>
              </a:ext>
            </a:extLst>
          </p:cNvPr>
          <p:cNvSpPr/>
          <p:nvPr/>
        </p:nvSpPr>
        <p:spPr>
          <a:xfrm>
            <a:off x="4773278" y="1790541"/>
            <a:ext cx="2235222" cy="977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UPDATE - Announce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2001:db8::/32</a:t>
            </a:r>
          </a:p>
        </p:txBody>
      </p:sp>
    </p:spTree>
    <p:extLst>
      <p:ext uri="{BB962C8B-B14F-4D97-AF65-F5344CB8AC3E}">
        <p14:creationId xmlns:p14="http://schemas.microsoft.com/office/powerpoint/2010/main" val="11921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FB2F0EFA-3A38-9145-BBE2-F3CD984FB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Stuck routes up over time?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50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C6C1B-89A1-77B0-1052-CD51A64ED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44ED48-E61D-ED74-1FEC-B526D79A0E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What happened</a:t>
            </a:r>
          </a:p>
          <a:p>
            <a:r>
              <a:rPr lang="en-US" dirty="0"/>
              <a:t>We observed zombies increasing at ~160’</a:t>
            </a:r>
          </a:p>
          <a:p>
            <a:r>
              <a:rPr lang="en-US" dirty="0"/>
              <a:t>Prefixes that withdrew 10’ earlier, are coming back</a:t>
            </a:r>
          </a:p>
          <a:p>
            <a:r>
              <a:rPr lang="en-US" dirty="0"/>
              <a:t>There’s a new Announcement!</a:t>
            </a:r>
          </a:p>
          <a:p>
            <a:r>
              <a:rPr lang="en-US" dirty="0"/>
              <a:t>Common </a:t>
            </a:r>
            <a:r>
              <a:rPr lang="en-US" dirty="0" err="1"/>
              <a:t>subpath</a:t>
            </a:r>
            <a:r>
              <a:rPr lang="en-US" dirty="0"/>
              <a:t>: 4637 1299 25091 8298 210312</a:t>
            </a:r>
          </a:p>
          <a:p>
            <a:r>
              <a:rPr lang="en-US" dirty="0"/>
              <a:t>Telstra Global, with &gt;5’000 ASNs in Cone</a:t>
            </a:r>
          </a:p>
          <a:p>
            <a:r>
              <a:rPr lang="en-US" dirty="0"/>
              <a:t>Session reset? Filter update?</a:t>
            </a:r>
          </a:p>
          <a:p>
            <a:r>
              <a:rPr lang="en-US" dirty="0"/>
              <a:t>Reinfections can happen!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645F-2340-EE4D-876F-55732BC3D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6982F5-7ED9-F880-9554-741AA4ECD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 we do something?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7EB13-532A-F060-EE65-57D6E3243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7F6E-908D-4D7B-AEA2-670BE81D75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1BEC347-6F2D-8A49-2342-82EF451D0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© 2024 Cisco Systems, Inc.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148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8E35C-2BC0-6E88-89EE-5F2CD58B4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F50EE79B-EC1E-9106-4050-4723FCA0E1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Yes!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7323AE2-D1A6-D207-77ED-FA3104351B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 we do something?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8478A1-0392-B3C4-D4FB-E442DC650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52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A848A1-975B-EA29-C5E9-A2BCFE151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89928D-3F73-B2F5-AC68-604BBC25B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draft-</a:t>
            </a:r>
            <a:r>
              <a:rPr lang="en-US" dirty="0" err="1">
                <a:solidFill>
                  <a:schemeClr val="accent2"/>
                </a:solidFill>
              </a:rPr>
              <a:t>ietf</a:t>
            </a:r>
            <a:r>
              <a:rPr lang="en-US" dirty="0">
                <a:solidFill>
                  <a:schemeClr val="accent2"/>
                </a:solidFill>
              </a:rPr>
              <a:t>-</a:t>
            </a:r>
            <a:r>
              <a:rPr lang="en-US" dirty="0" err="1">
                <a:solidFill>
                  <a:schemeClr val="accent2"/>
                </a:solidFill>
              </a:rPr>
              <a:t>idr-bgp-sendholdtimer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  <a:p>
            <a:r>
              <a:rPr lang="en-US" dirty="0"/>
              <a:t>Practically an RFC already</a:t>
            </a:r>
          </a:p>
          <a:p>
            <a:r>
              <a:rPr lang="en-US" dirty="0"/>
              <a:t>Adds a </a:t>
            </a:r>
            <a:r>
              <a:rPr lang="en-US" dirty="0" err="1"/>
              <a:t>SendHoldTimer</a:t>
            </a:r>
            <a:r>
              <a:rPr lang="en-US" dirty="0"/>
              <a:t> in addition to the </a:t>
            </a:r>
            <a:r>
              <a:rPr lang="en-US" dirty="0" err="1"/>
              <a:t>HoldTimer</a:t>
            </a:r>
            <a:endParaRPr lang="en-US" dirty="0"/>
          </a:p>
          <a:p>
            <a:r>
              <a:rPr lang="en-US" dirty="0"/>
              <a:t>Tears down sessions if messages can’t be sent (not just received)</a:t>
            </a:r>
          </a:p>
          <a:p>
            <a:r>
              <a:rPr lang="en-US" dirty="0"/>
              <a:t>Addresses XX% of stuck route causes</a:t>
            </a:r>
          </a:p>
          <a:p>
            <a:r>
              <a:rPr lang="en-US" b="1" dirty="0"/>
              <a:t>Ask for support from your vendor!</a:t>
            </a:r>
          </a:p>
          <a:p>
            <a:r>
              <a:rPr lang="en-US" dirty="0"/>
              <a:t>Has to be added, included in stable releases, operators have to upgrade, ???, profit!</a:t>
            </a:r>
          </a:p>
        </p:txBody>
      </p:sp>
    </p:spTree>
    <p:extLst>
      <p:ext uri="{BB962C8B-B14F-4D97-AF65-F5344CB8AC3E}">
        <p14:creationId xmlns:p14="http://schemas.microsoft.com/office/powerpoint/2010/main" val="1523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B2851-9C21-E9A3-497B-80B9D58E1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2446B8-FD4C-F29F-E514-C1787851A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AD2DD-4FF3-ADD2-9470-D9C76AE56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7F6E-908D-4D7B-AEA2-670BE81D75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0EA646-7A89-B91F-B536-8564D3082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© 2024 Cisco Systems, Inc. and/or its affiliates. All rights reserved.   Cisco Confidential</a:t>
            </a:r>
          </a:p>
        </p:txBody>
      </p:sp>
      <p:pic>
        <p:nvPicPr>
          <p:cNvPr id="1028" name="Picture 4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E8A8059-45D3-825B-9EBA-8D1BE868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59" y="3669321"/>
            <a:ext cx="910882" cy="8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DCADC74-27A8-2594-96A4-C7BD80461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159" y="3669320"/>
            <a:ext cx="910882" cy="8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40068F98-3256-D6F2-09BF-161109B6D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59" y="3669320"/>
            <a:ext cx="910882" cy="8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6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731FD-DE65-D6AF-DD2C-9913B076F025}"/>
              </a:ext>
            </a:extLst>
          </p:cNvPr>
          <p:cNvGrpSpPr/>
          <p:nvPr/>
        </p:nvGrpSpPr>
        <p:grpSpPr>
          <a:xfrm>
            <a:off x="2771886" y="2866473"/>
            <a:ext cx="1343277" cy="1343277"/>
            <a:chOff x="3768698" y="1185481"/>
            <a:chExt cx="1343277" cy="13432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219393-580D-E40B-9A0F-D488970C4F09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8BDE496-9F75-9A6F-C436-E13790DD1953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64500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1F63F-A8B3-C483-2A0F-B194661E6590}"/>
              </a:ext>
            </a:extLst>
          </p:cNvPr>
          <p:cNvGrpSpPr/>
          <p:nvPr/>
        </p:nvGrpSpPr>
        <p:grpSpPr>
          <a:xfrm>
            <a:off x="5219251" y="2866472"/>
            <a:ext cx="1343277" cy="1343277"/>
            <a:chOff x="3768698" y="1185481"/>
            <a:chExt cx="1343277" cy="13432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A6144E-297D-3597-8DE8-1C41109E6E80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8E59078A-CA89-4B42-F3F4-E723B6DBADE0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64501</a:t>
              </a:r>
              <a:endParaRPr lang="en-US" sz="20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30BE1-B093-0CA5-22F6-6EE1A058EB27}"/>
              </a:ext>
            </a:extLst>
          </p:cNvPr>
          <p:cNvGrpSpPr/>
          <p:nvPr/>
        </p:nvGrpSpPr>
        <p:grpSpPr>
          <a:xfrm>
            <a:off x="7666616" y="2866472"/>
            <a:ext cx="1343277" cy="1343277"/>
            <a:chOff x="3768698" y="1185481"/>
            <a:chExt cx="1343277" cy="13432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102FCE-CE0F-7DA7-2F64-A497ADC7E27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2EAC5E9-DD85-9A8F-267E-521A2D07FA56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64502</a:t>
              </a:r>
              <a:endParaRPr lang="en-US" sz="20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13ACF-0A0D-F5B9-FFF0-A11DFBAE9260}"/>
              </a:ext>
            </a:extLst>
          </p:cNvPr>
          <p:cNvGrpSpPr/>
          <p:nvPr/>
        </p:nvGrpSpPr>
        <p:grpSpPr>
          <a:xfrm>
            <a:off x="4311881" y="3311432"/>
            <a:ext cx="661322" cy="453356"/>
            <a:chOff x="1503467" y="1044127"/>
            <a:chExt cx="661322" cy="453356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D4D46B2-7BAC-665F-1B68-34F796AA589F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4">
              <a:extLst>
                <a:ext uri="{FF2B5EF4-FFF2-40B4-BE49-F238E27FC236}">
                  <a16:creationId xmlns:a16="http://schemas.microsoft.com/office/drawing/2014/main" id="{4A466332-901F-DFFD-36BD-0A9543ECE64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7FE34-BB91-6F4A-1F18-5E2EA9FED0AE}"/>
              </a:ext>
            </a:extLst>
          </p:cNvPr>
          <p:cNvGrpSpPr/>
          <p:nvPr/>
        </p:nvGrpSpPr>
        <p:grpSpPr>
          <a:xfrm>
            <a:off x="6808576" y="3299440"/>
            <a:ext cx="661322" cy="453356"/>
            <a:chOff x="1503467" y="1044127"/>
            <a:chExt cx="661322" cy="45335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D2BCE92-99D0-C415-EFF2-94A56AF98E1B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4">
              <a:extLst>
                <a:ext uri="{FF2B5EF4-FFF2-40B4-BE49-F238E27FC236}">
                  <a16:creationId xmlns:a16="http://schemas.microsoft.com/office/drawing/2014/main" id="{1E370B2A-9082-8FFD-5CD9-B5CA4730D0D6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440793A-4C46-F258-9994-82F55E6D5042}"/>
              </a:ext>
            </a:extLst>
          </p:cNvPr>
          <p:cNvSpPr/>
          <p:nvPr/>
        </p:nvSpPr>
        <p:spPr>
          <a:xfrm>
            <a:off x="7220643" y="1790541"/>
            <a:ext cx="2235222" cy="977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UPDATE - Announce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2001:db8::/32</a:t>
            </a:r>
          </a:p>
        </p:txBody>
      </p:sp>
    </p:spTree>
    <p:extLst>
      <p:ext uri="{BB962C8B-B14F-4D97-AF65-F5344CB8AC3E}">
        <p14:creationId xmlns:p14="http://schemas.microsoft.com/office/powerpoint/2010/main" val="2919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7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731FD-DE65-D6AF-DD2C-9913B076F025}"/>
              </a:ext>
            </a:extLst>
          </p:cNvPr>
          <p:cNvGrpSpPr/>
          <p:nvPr/>
        </p:nvGrpSpPr>
        <p:grpSpPr>
          <a:xfrm>
            <a:off x="2771886" y="2866473"/>
            <a:ext cx="1343277" cy="1343277"/>
            <a:chOff x="3768698" y="1185481"/>
            <a:chExt cx="1343277" cy="13432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219393-580D-E40B-9A0F-D488970C4F09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8BDE496-9F75-9A6F-C436-E13790DD1953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64500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1F63F-A8B3-C483-2A0F-B194661E6590}"/>
              </a:ext>
            </a:extLst>
          </p:cNvPr>
          <p:cNvGrpSpPr/>
          <p:nvPr/>
        </p:nvGrpSpPr>
        <p:grpSpPr>
          <a:xfrm>
            <a:off x="5219251" y="2866472"/>
            <a:ext cx="1343277" cy="1343277"/>
            <a:chOff x="3768698" y="1185481"/>
            <a:chExt cx="1343277" cy="13432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A6144E-297D-3597-8DE8-1C41109E6E80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8E59078A-CA89-4B42-F3F4-E723B6DBADE0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64501</a:t>
              </a:r>
              <a:endParaRPr lang="en-US" sz="20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30BE1-B093-0CA5-22F6-6EE1A058EB27}"/>
              </a:ext>
            </a:extLst>
          </p:cNvPr>
          <p:cNvGrpSpPr/>
          <p:nvPr/>
        </p:nvGrpSpPr>
        <p:grpSpPr>
          <a:xfrm>
            <a:off x="7666616" y="2866472"/>
            <a:ext cx="1343277" cy="1343277"/>
            <a:chOff x="3768698" y="1185481"/>
            <a:chExt cx="1343277" cy="13432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102FCE-CE0F-7DA7-2F64-A497ADC7E27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2EAC5E9-DD85-9A8F-267E-521A2D07FA56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64502</a:t>
              </a:r>
              <a:endParaRPr lang="en-US" sz="20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13ACF-0A0D-F5B9-FFF0-A11DFBAE9260}"/>
              </a:ext>
            </a:extLst>
          </p:cNvPr>
          <p:cNvGrpSpPr/>
          <p:nvPr/>
        </p:nvGrpSpPr>
        <p:grpSpPr>
          <a:xfrm>
            <a:off x="4311881" y="3311432"/>
            <a:ext cx="661322" cy="453356"/>
            <a:chOff x="1503467" y="1044127"/>
            <a:chExt cx="661322" cy="453356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D4D46B2-7BAC-665F-1B68-34F796AA589F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4">
              <a:extLst>
                <a:ext uri="{FF2B5EF4-FFF2-40B4-BE49-F238E27FC236}">
                  <a16:creationId xmlns:a16="http://schemas.microsoft.com/office/drawing/2014/main" id="{4A466332-901F-DFFD-36BD-0A9543ECE64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7FE34-BB91-6F4A-1F18-5E2EA9FED0AE}"/>
              </a:ext>
            </a:extLst>
          </p:cNvPr>
          <p:cNvGrpSpPr/>
          <p:nvPr/>
        </p:nvGrpSpPr>
        <p:grpSpPr>
          <a:xfrm>
            <a:off x="6808576" y="3299440"/>
            <a:ext cx="661322" cy="453356"/>
            <a:chOff x="1503467" y="1044127"/>
            <a:chExt cx="661322" cy="45335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D2BCE92-99D0-C415-EFF2-94A56AF98E1B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4">
              <a:extLst>
                <a:ext uri="{FF2B5EF4-FFF2-40B4-BE49-F238E27FC236}">
                  <a16:creationId xmlns:a16="http://schemas.microsoft.com/office/drawing/2014/main" id="{1E370B2A-9082-8FFD-5CD9-B5CA4730D0D6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E5BF6C3-81FC-AA29-F480-BB827112952B}"/>
              </a:ext>
            </a:extLst>
          </p:cNvPr>
          <p:cNvSpPr/>
          <p:nvPr/>
        </p:nvSpPr>
        <p:spPr>
          <a:xfrm>
            <a:off x="2325913" y="1790541"/>
            <a:ext cx="2235222" cy="977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UPDATE - Withdraw</a:t>
            </a:r>
          </a:p>
          <a:p>
            <a:r>
              <a:rPr lang="en-US" sz="2400" dirty="0">
                <a:solidFill>
                  <a:schemeClr val="bg1"/>
                </a:solidFill>
              </a:rPr>
              <a:t>2001:db8::/32</a:t>
            </a:r>
          </a:p>
        </p:txBody>
      </p:sp>
    </p:spTree>
    <p:extLst>
      <p:ext uri="{BB962C8B-B14F-4D97-AF65-F5344CB8AC3E}">
        <p14:creationId xmlns:p14="http://schemas.microsoft.com/office/powerpoint/2010/main" val="16164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8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731FD-DE65-D6AF-DD2C-9913B076F025}"/>
              </a:ext>
            </a:extLst>
          </p:cNvPr>
          <p:cNvGrpSpPr/>
          <p:nvPr/>
        </p:nvGrpSpPr>
        <p:grpSpPr>
          <a:xfrm>
            <a:off x="2771886" y="2866473"/>
            <a:ext cx="1343277" cy="1343277"/>
            <a:chOff x="3768698" y="1185481"/>
            <a:chExt cx="1343277" cy="13432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219393-580D-E40B-9A0F-D488970C4F09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8BDE496-9F75-9A6F-C436-E13790DD1953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64500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1F63F-A8B3-C483-2A0F-B194661E6590}"/>
              </a:ext>
            </a:extLst>
          </p:cNvPr>
          <p:cNvGrpSpPr/>
          <p:nvPr/>
        </p:nvGrpSpPr>
        <p:grpSpPr>
          <a:xfrm>
            <a:off x="5219251" y="2866472"/>
            <a:ext cx="1343277" cy="1343277"/>
            <a:chOff x="3768698" y="1185481"/>
            <a:chExt cx="1343277" cy="13432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A6144E-297D-3597-8DE8-1C41109E6E80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8E59078A-CA89-4B42-F3F4-E723B6DBADE0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64501</a:t>
              </a:r>
              <a:endParaRPr lang="en-US" sz="20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30BE1-B093-0CA5-22F6-6EE1A058EB27}"/>
              </a:ext>
            </a:extLst>
          </p:cNvPr>
          <p:cNvGrpSpPr/>
          <p:nvPr/>
        </p:nvGrpSpPr>
        <p:grpSpPr>
          <a:xfrm>
            <a:off x="7666616" y="2866472"/>
            <a:ext cx="1343277" cy="1343277"/>
            <a:chOff x="3768698" y="1185481"/>
            <a:chExt cx="1343277" cy="13432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102FCE-CE0F-7DA7-2F64-A497ADC7E27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2EAC5E9-DD85-9A8F-267E-521A2D07FA56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64502</a:t>
              </a:r>
              <a:endParaRPr lang="en-US" sz="20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13ACF-0A0D-F5B9-FFF0-A11DFBAE9260}"/>
              </a:ext>
            </a:extLst>
          </p:cNvPr>
          <p:cNvGrpSpPr/>
          <p:nvPr/>
        </p:nvGrpSpPr>
        <p:grpSpPr>
          <a:xfrm>
            <a:off x="4311881" y="3311432"/>
            <a:ext cx="661322" cy="453356"/>
            <a:chOff x="1503467" y="1044127"/>
            <a:chExt cx="661322" cy="453356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D4D46B2-7BAC-665F-1B68-34F796AA589F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4">
              <a:extLst>
                <a:ext uri="{FF2B5EF4-FFF2-40B4-BE49-F238E27FC236}">
                  <a16:creationId xmlns:a16="http://schemas.microsoft.com/office/drawing/2014/main" id="{4A466332-901F-DFFD-36BD-0A9543ECE64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7FE34-BB91-6F4A-1F18-5E2EA9FED0AE}"/>
              </a:ext>
            </a:extLst>
          </p:cNvPr>
          <p:cNvGrpSpPr/>
          <p:nvPr/>
        </p:nvGrpSpPr>
        <p:grpSpPr>
          <a:xfrm>
            <a:off x="6808576" y="3299440"/>
            <a:ext cx="661322" cy="453356"/>
            <a:chOff x="1503467" y="1044127"/>
            <a:chExt cx="661322" cy="45335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D2BCE92-99D0-C415-EFF2-94A56AF98E1B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4">
              <a:extLst>
                <a:ext uri="{FF2B5EF4-FFF2-40B4-BE49-F238E27FC236}">
                  <a16:creationId xmlns:a16="http://schemas.microsoft.com/office/drawing/2014/main" id="{1E370B2A-9082-8FFD-5CD9-B5CA4730D0D6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A37527D-57D0-1562-D7FB-940AEBD5BCE1}"/>
              </a:ext>
            </a:extLst>
          </p:cNvPr>
          <p:cNvSpPr/>
          <p:nvPr/>
        </p:nvSpPr>
        <p:spPr>
          <a:xfrm>
            <a:off x="4773278" y="1790540"/>
            <a:ext cx="2235222" cy="977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UPDATE - Withdraw</a:t>
            </a:r>
          </a:p>
          <a:p>
            <a:r>
              <a:rPr lang="en-US" sz="2400" dirty="0">
                <a:solidFill>
                  <a:schemeClr val="bg1"/>
                </a:solidFill>
              </a:rPr>
              <a:t>2001:db8::/32</a:t>
            </a:r>
          </a:p>
        </p:txBody>
      </p:sp>
    </p:spTree>
    <p:extLst>
      <p:ext uri="{BB962C8B-B14F-4D97-AF65-F5344CB8AC3E}">
        <p14:creationId xmlns:p14="http://schemas.microsoft.com/office/powerpoint/2010/main" val="2107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07581F-00EF-A843-AABD-9760F0BAF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BGP Zombies?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2E494-786A-6D65-6712-C5F54B5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EE7F7F6E-908D-4D7B-AEA2-670BE81D75B9}" type="slidenum">
              <a:rPr lang="en-US" noProof="0" smtClean="0"/>
              <a:pPr lvl="0"/>
              <a:t>9</a:t>
            </a:fld>
            <a:endParaRPr lang="en-US" noProof="0" dirty="0"/>
          </a:p>
        </p:txBody>
      </p:sp>
      <p:sp>
        <p:nvSpPr>
          <p:cNvPr id="69" name="Footer Placeholder 68">
            <a:extLst>
              <a:ext uri="{FF2B5EF4-FFF2-40B4-BE49-F238E27FC236}">
                <a16:creationId xmlns:a16="http://schemas.microsoft.com/office/drawing/2014/main" id="{7F6F30E9-C1E0-046B-44AA-6D5DA154B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2024 Cisco Systems, Inc. and/or its affiliates. All rights reserved.   Cisco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731FD-DE65-D6AF-DD2C-9913B076F025}"/>
              </a:ext>
            </a:extLst>
          </p:cNvPr>
          <p:cNvGrpSpPr/>
          <p:nvPr/>
        </p:nvGrpSpPr>
        <p:grpSpPr>
          <a:xfrm>
            <a:off x="2771886" y="2866473"/>
            <a:ext cx="1343277" cy="1343277"/>
            <a:chOff x="3768698" y="1185481"/>
            <a:chExt cx="1343277" cy="13432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219393-580D-E40B-9A0F-D488970C4F09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8BDE496-9F75-9A6F-C436-E13790DD1953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64500</a:t>
              </a:r>
              <a:endParaRPr lang="en-US" sz="20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1F63F-A8B3-C483-2A0F-B194661E6590}"/>
              </a:ext>
            </a:extLst>
          </p:cNvPr>
          <p:cNvGrpSpPr/>
          <p:nvPr/>
        </p:nvGrpSpPr>
        <p:grpSpPr>
          <a:xfrm>
            <a:off x="5219251" y="2866472"/>
            <a:ext cx="1343277" cy="1343277"/>
            <a:chOff x="3768698" y="1185481"/>
            <a:chExt cx="1343277" cy="13432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A6144E-297D-3597-8DE8-1C41109E6E80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8E59078A-CA89-4B42-F3F4-E723B6DBADE0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64501</a:t>
              </a:r>
              <a:endParaRPr lang="en-US" sz="20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30BE1-B093-0CA5-22F6-6EE1A058EB27}"/>
              </a:ext>
            </a:extLst>
          </p:cNvPr>
          <p:cNvGrpSpPr/>
          <p:nvPr/>
        </p:nvGrpSpPr>
        <p:grpSpPr>
          <a:xfrm>
            <a:off x="7666616" y="2866472"/>
            <a:ext cx="1343277" cy="1343277"/>
            <a:chOff x="3768698" y="1185481"/>
            <a:chExt cx="1343277" cy="13432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102FCE-CE0F-7DA7-2F64-A497ADC7E276}"/>
                </a:ext>
              </a:extLst>
            </p:cNvPr>
            <p:cNvSpPr/>
            <p:nvPr/>
          </p:nvSpPr>
          <p:spPr>
            <a:xfrm>
              <a:off x="3768698" y="1185481"/>
              <a:ext cx="1343277" cy="134327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2EAC5E9-DD85-9A8F-267E-521A2D07FA56}"/>
                </a:ext>
              </a:extLst>
            </p:cNvPr>
            <p:cNvSpPr txBox="1"/>
            <p:nvPr/>
          </p:nvSpPr>
          <p:spPr>
            <a:xfrm>
              <a:off x="3965416" y="1382199"/>
              <a:ext cx="949841" cy="94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</a:rPr>
                <a:t>AS 64502</a:t>
              </a:r>
              <a:endParaRPr lang="en-US" sz="20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13ACF-0A0D-F5B9-FFF0-A11DFBAE9260}"/>
              </a:ext>
            </a:extLst>
          </p:cNvPr>
          <p:cNvGrpSpPr/>
          <p:nvPr/>
        </p:nvGrpSpPr>
        <p:grpSpPr>
          <a:xfrm>
            <a:off x="4311881" y="3311432"/>
            <a:ext cx="661322" cy="453356"/>
            <a:chOff x="1503467" y="1044127"/>
            <a:chExt cx="661322" cy="453356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D4D46B2-7BAC-665F-1B68-34F796AA589F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ight Arrow 4">
              <a:extLst>
                <a:ext uri="{FF2B5EF4-FFF2-40B4-BE49-F238E27FC236}">
                  <a16:creationId xmlns:a16="http://schemas.microsoft.com/office/drawing/2014/main" id="{4A466332-901F-DFFD-36BD-0A9543ECE640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A7FE34-BB91-6F4A-1F18-5E2EA9FED0AE}"/>
              </a:ext>
            </a:extLst>
          </p:cNvPr>
          <p:cNvGrpSpPr/>
          <p:nvPr/>
        </p:nvGrpSpPr>
        <p:grpSpPr>
          <a:xfrm>
            <a:off x="6808576" y="3299440"/>
            <a:ext cx="661322" cy="453356"/>
            <a:chOff x="1503467" y="1044127"/>
            <a:chExt cx="661322" cy="45335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D2BCE92-99D0-C415-EFF2-94A56AF98E1B}"/>
                </a:ext>
              </a:extLst>
            </p:cNvPr>
            <p:cNvSpPr/>
            <p:nvPr/>
          </p:nvSpPr>
          <p:spPr>
            <a:xfrm>
              <a:off x="1503467" y="1044127"/>
              <a:ext cx="661322" cy="45335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4">
              <a:extLst>
                <a:ext uri="{FF2B5EF4-FFF2-40B4-BE49-F238E27FC236}">
                  <a16:creationId xmlns:a16="http://schemas.microsoft.com/office/drawing/2014/main" id="{1E370B2A-9082-8FFD-5CD9-B5CA4730D0D6}"/>
                </a:ext>
              </a:extLst>
            </p:cNvPr>
            <p:cNvSpPr txBox="1"/>
            <p:nvPr/>
          </p:nvSpPr>
          <p:spPr>
            <a:xfrm rot="19440000">
              <a:off x="1818896" y="1166194"/>
              <a:ext cx="249266" cy="272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2CBA4B-F7DA-A3D2-A635-57644BC8CF48}"/>
              </a:ext>
            </a:extLst>
          </p:cNvPr>
          <p:cNvSpPr txBox="1"/>
          <p:nvPr/>
        </p:nvSpPr>
        <p:spPr>
          <a:xfrm>
            <a:off x="7847249" y="1848439"/>
            <a:ext cx="9820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chemeClr val="accent2"/>
                </a:solidFill>
                <a:latin typeface="+mj-lt"/>
                <a:cs typeface="CiscoSansTT Medium" panose="020B0604020202020204" charset="0"/>
              </a:rPr>
              <a:t>?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9889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SECTOMILLISECCONVERTED" val="1"/>
  <p:tag name="MMPROD_UIDATA" val="&lt;database version=&quot;11.0&quot;&gt;&lt;object type=&quot;1&quot; unique_id=&quot;10001&quot;&gt;&lt;object type=&quot;2&quot; unique_id=&quot;10002&quot;&gt;&lt;object type=&quot;3&quot; unique_id=&quot;184152&quot;&gt;&lt;property id=&quot;20148&quot; value=&quot;5&quot;/&gt;&lt;property id=&quot;20300&quot; value=&quot;Slide 1 - &amp;quot;Please read&amp;quot;&quot;/&gt;&lt;property id=&quot;20307&quot; value=&quot;283&quot;/&gt;&lt;/object&gt;&lt;object type=&quot;3&quot; unique_id=&quot;184153&quot;&gt;&lt;property id=&quot;20148&quot; value=&quot;5&quot;/&gt;&lt;property id=&quot;20300&quot; value=&quot;Slide 5 - &amp;quot;Presentation Title Goes Here&amp;quot;&quot;/&gt;&lt;property id=&quot;20307&quot; value=&quot;257&quot;/&gt;&lt;/object&gt;&lt;object type=&quot;3&quot; unique_id=&quot;184154&quot;&gt;&lt;property id=&quot;20148&quot; value=&quot;5&quot;/&gt;&lt;property id=&quot;20300&quot; value=&quot;Slide 6 - &amp;quot;Use this slide for transitions&amp;quot;&quot;/&gt;&lt;property id=&quot;20307&quot; value=&quot;258&quot;/&gt;&lt;/object&gt;&lt;object type=&quot;3&quot; unique_id=&quot;184155&quot;&gt;&lt;property id=&quot;20148&quot; value=&quot;5&quot;/&gt;&lt;property id=&quot;20300&quot; value=&quot;Slide 7 - &amp;quot;Use this slide for transitions&amp;quot;&quot;/&gt;&lt;property id=&quot;20307&quot; value=&quot;259&quot;/&gt;&lt;/object&gt;&lt;object type=&quot;3&quot; unique_id=&quot;184156&quot;&gt;&lt;property id=&quot;20148&quot; value=&quot;5&quot;/&gt;&lt;property id=&quot;20300&quot; value=&quot;Slide 8 - &amp;quot;“Design is the silent  ambassador of your brand.”&amp;quot;&quot;/&gt;&lt;property id=&quot;20307&quot; value=&quot;260&quot;/&gt;&lt;/object&gt;&lt;object type=&quot;3&quot; unique_id=&quot;184157&quot;&gt;&lt;property id=&quot;20148&quot; value=&quot;5&quot;/&gt;&lt;property id=&quot;20300&quot; value=&quot;Slide 9 - &amp;quot;“Design is the silent  ambassador of your brand.”&amp;quot;&quot;/&gt;&lt;property id=&quot;20307&quot; value=&quot;261&quot;/&gt;&lt;/object&gt;&lt;object type=&quot;3&quot; unique_id=&quot;184158&quot;&gt;&lt;property id=&quot;20148&quot; value=&quot;5&quot;/&gt;&lt;property id=&quot;20300&quot; value=&quot;Slide 10 - &amp;quot;This is a sample headline&amp;quot;&quot;/&gt;&lt;property id=&quot;20307&quot; value=&quot;262&quot;/&gt;&lt;/object&gt;&lt;object type=&quot;3&quot; unique_id=&quot;184159&quot;&gt;&lt;property id=&quot;20148&quot; value=&quot;5&quot;/&gt;&lt;property id=&quot;20300&quot; value=&quot;Slide 11 - &amp;quot;This is a sample headline&amp;quot;&quot;/&gt;&lt;property id=&quot;20307&quot; value=&quot;263&quot;/&gt;&lt;/object&gt;&lt;object type=&quot;3&quot; unique_id=&quot;184160&quot;&gt;&lt;property id=&quot;20148&quot; value=&quot;5&quot;/&gt;&lt;property id=&quot;20300&quot; value=&quot;Slide 12 - &amp;quot;This is a sample headline&amp;quot;&quot;/&gt;&lt;property id=&quot;20307&quot; value=&quot;264&quot;/&gt;&lt;/object&gt;&lt;object type=&quot;3&quot; unique_id=&quot;184161&quot;&gt;&lt;property id=&quot;20148&quot; value=&quot;5&quot;/&gt;&lt;property id=&quot;20300&quot; value=&quot;Slide 13 - &amp;quot;Two-column layout&amp;quot;&quot;/&gt;&lt;property id=&quot;20307&quot; value=&quot;265&quot;/&gt;&lt;/object&gt;&lt;object type=&quot;3&quot; unique_id=&quot;184162&quot;&gt;&lt;property id=&quot;20148&quot; value=&quot;5&quot;/&gt;&lt;property id=&quot;20300&quot; value=&quot;Slide 14 - &amp;quot;This is a sample headline&amp;quot;&quot;/&gt;&lt;property id=&quot;20307&quot; value=&quot;266&quot;/&gt;&lt;/object&gt;&lt;object type=&quot;3&quot; unique_id=&quot;184163&quot;&gt;&lt;property id=&quot;20148&quot; value=&quot;5&quot;/&gt;&lt;property id=&quot;20300&quot; value=&quot;Slide 15 - &amp;quot;This is a sample headline&amp;quot;&quot;/&gt;&lt;property id=&quot;20307&quot; value=&quot;267&quot;/&gt;&lt;/object&gt;&lt;object type=&quot;3&quot; unique_id=&quot;184164&quot;&gt;&lt;property id=&quot;20148&quot; value=&quot;5&quot;/&gt;&lt;property id=&quot;20300&quot; value=&quot;Slide 16 - &amp;quot;This is a sample headline&amp;quot;&quot;/&gt;&lt;property id=&quot;20307&quot; value=&quot;268&quot;/&gt;&lt;/object&gt;&lt;object type=&quot;3&quot; unique_id=&quot;184165&quot;&gt;&lt;property id=&quot;20148&quot; value=&quot;5&quot;/&gt;&lt;property id=&quot;20300&quot; value=&quot;Slide 17 - &amp;quot;Bar charts&amp;quot;&quot;/&gt;&lt;property id=&quot;20307&quot; value=&quot;269&quot;/&gt;&lt;/object&gt;&lt;object type=&quot;3&quot; unique_id=&quot;184166&quot;&gt;&lt;property id=&quot;20148&quot; value=&quot;5&quot;/&gt;&lt;property id=&quot;20300&quot; value=&quot;Slide 18 - &amp;quot;Line charts&amp;quot;&quot;/&gt;&lt;property id=&quot;20307&quot; value=&quot;270&quot;/&gt;&lt;/object&gt;&lt;object type=&quot;3&quot; unique_id=&quot;184167&quot;&gt;&lt;property id=&quot;20148&quot; value=&quot;5&quot;/&gt;&lt;property id=&quot;20300&quot; value=&quot;Slide 19 - &amp;quot;This is a sample headline&amp;quot;&quot;/&gt;&lt;property id=&quot;20307&quot; value=&quot;271&quot;/&gt;&lt;/object&gt;&lt;object type=&quot;3&quot; unique_id=&quot;184168&quot;&gt;&lt;property id=&quot;20148&quot; value=&quot;5&quot;/&gt;&lt;property id=&quot;20300&quot; value=&quot;Slide 20 - &amp;quot;Slide title&amp;quot;&quot;/&gt;&lt;property id=&quot;20307&quot; value=&quot;272&quot;/&gt;&lt;/object&gt;&lt;object type=&quot;3&quot; unique_id=&quot;184169&quot;&gt;&lt;property id=&quot;20148&quot; value=&quot;5&quot;/&gt;&lt;property id=&quot;20300&quot; value=&quot;Slide 21 - &amp;quot;Use this layout when pairing words with a picture.&amp;quot;&quot;/&gt;&lt;property id=&quot;20307&quot; value=&quot;273&quot;/&gt;&lt;/object&gt;&lt;object type=&quot;3&quot; unique_id=&quot;184170&quot;&gt;&lt;property id=&quot;20148&quot; value=&quot;5&quot;/&gt;&lt;property id=&quot;20300&quot; value=&quot;Slide 22 - &amp;quot;Use this layout when pairing words with a picture.&amp;quot;&quot;/&gt;&lt;property id=&quot;20307&quot; value=&quot;274&quot;/&gt;&lt;/object&gt;&lt;object type=&quot;3&quot; unique_id=&quot;184171&quot;&gt;&lt;property id=&quot;20148&quot; value=&quot;5&quot;/&gt;&lt;property id=&quot;20300&quot; value=&quot;Slide 23&quot;/&gt;&lt;property id=&quot;20307&quot; value=&quot;275&quot;/&gt;&lt;/object&gt;&lt;object type=&quot;3&quot; unique_id=&quot;184172&quot;&gt;&lt;property id=&quot;20148&quot; value=&quot;5&quot;/&gt;&lt;property id=&quot;20300&quot; value=&quot;Slide 24 - &amp;quot;Best practices&amp;quot;&quot;/&gt;&lt;property id=&quot;20307&quot; value=&quot;276&quot;/&gt;&lt;/object&gt;&lt;object type=&quot;3&quot; unique_id=&quot;184173&quot;&gt;&lt;property id=&quot;20148&quot; value=&quot;5&quot;/&gt;&lt;property id=&quot;20300&quot; value=&quot;Slide 25 - &amp;quot;Color palette&amp;quot;&quot;/&gt;&lt;property id=&quot;20307&quot; value=&quot;277&quot;/&gt;&lt;/object&gt;&lt;object type=&quot;3&quot; unique_id=&quot;184174&quot;&gt;&lt;property id=&quot;20148&quot; value=&quot;5&quot;/&gt;&lt;property id=&quot;20300&quot; value=&quot;Slide 26 - &amp;quot;Only use the themes provided&amp;quot;&quot;/&gt;&lt;property id=&quot;20307&quot; value=&quot;278&quot;/&gt;&lt;/object&gt;&lt;object type=&quot;3&quot; unique_id=&quot;184175&quot;&gt;&lt;property id=&quot;20148&quot; value=&quot;5&quot;/&gt;&lt;property id=&quot;20300&quot; value=&quot;Slide 26 - &amp;quot;Color themes&amp;quot;&quot;/&gt;&lt;property id=&quot;20307&quot; value=&quot;279&quot;/&gt;&lt;/object&gt;&lt;object type=&quot;3&quot; unique_id=&quot;184176&quot;&gt;&lt;property id=&quot;20148&quot; value=&quot;5&quot;/&gt;&lt;property id=&quot;20300&quot; value=&quot;Slide 27 - &amp;quot;Seven tips for better presentations&amp;quot;&quot;/&gt;&lt;property id=&quot;20307&quot; value=&quot;280&quot;/&gt;&lt;/object&gt;&lt;object type=&quot;3&quot; unique_id=&quot;184178&quot;&gt;&lt;property id=&quot;20148&quot; value=&quot;5&quot;/&gt;&lt;property id=&quot;20300&quot; value=&quot;Slide 28&quot;/&gt;&lt;property id=&quot;20307&quot; value=&quot;282&quot;/&gt;&lt;/object&gt;&lt;object type=&quot;3&quot; unique_id=&quot;198815&quot;&gt;&lt;property id=&quot;20148&quot; value=&quot;5&quot;/&gt;&lt;property id=&quot;20300&quot; value=&quot;Slide 2 - &amp;quot;Everyone is responsible for security&amp;quot;&quot;/&gt;&lt;property id=&quot;20307&quot; value=&quot;286&quot;/&gt;&lt;/object&gt;&lt;object type=&quot;3&quot; unique_id=&quot;198816&quot;&gt;&lt;property id=&quot;20148&quot; value=&quot;5&quot;/&gt;&lt;property id=&quot;20300&quot; value=&quot;Slide 3 - &amp;quot;Please read&amp;quot;&quot;/&gt;&lt;property id=&quot;20307&quot; value=&quot;287&quot;/&gt;&lt;/object&gt;&lt;object type=&quot;3&quot; unique_id=&quot;198998&quot;&gt;&lt;property id=&quot;20148&quot; value=&quot;5&quot;/&gt;&lt;property id=&quot;20300&quot; value=&quot;Slide 4 - &amp;quot;Color themes&amp;quot;&quot;/&gt;&lt;property id=&quot;20307&quot; value=&quot;288&quot;/&gt;&lt;/object&gt;&lt;/object&gt;&lt;object type=&quot;8&quot; unique_id=&quot;10268&quot;&gt;&lt;/object&gt;&lt;/object&gt;&lt;/database&gt;"/>
</p:tagLst>
</file>

<file path=ppt/theme/theme1.xml><?xml version="1.0" encoding="utf-8"?>
<a:theme xmlns:a="http://schemas.openxmlformats.org/drawingml/2006/main" name="ThousandEyes template">
  <a:themeElements>
    <a:clrScheme name="NEW ThousandEyes">
      <a:dk1>
        <a:srgbClr val="FFFFFF"/>
      </a:dk1>
      <a:lt1>
        <a:srgbClr val="414344"/>
      </a:lt1>
      <a:dk2>
        <a:srgbClr val="0D274D"/>
      </a:dk2>
      <a:lt2>
        <a:srgbClr val="F0F3F3"/>
      </a:lt2>
      <a:accent1>
        <a:srgbClr val="0892A0"/>
      </a:accent1>
      <a:accent2>
        <a:srgbClr val="F15E22"/>
      </a:accent2>
      <a:accent3>
        <a:srgbClr val="005E75"/>
      </a:accent3>
      <a:accent4>
        <a:srgbClr val="74BF4B"/>
      </a:accent4>
      <a:accent5>
        <a:srgbClr val="FB7C32"/>
      </a:accent5>
      <a:accent6>
        <a:srgbClr val="00BCEB"/>
      </a:accent6>
      <a:hlink>
        <a:srgbClr val="00BCEB"/>
      </a:hlink>
      <a:folHlink>
        <a:srgbClr val="0892A0"/>
      </a:folHlink>
    </a:clrScheme>
    <a:fontScheme name="ThousandEyes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dirty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122290</TotalTime>
  <Words>2407</Words>
  <Application>Microsoft Macintosh PowerPoint</Application>
  <PresentationFormat>Widescreen</PresentationFormat>
  <Paragraphs>439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CiscoSansTT ExtraLight</vt:lpstr>
      <vt:lpstr>CiscoSansTT Medium</vt:lpstr>
      <vt:lpstr>Calibri</vt:lpstr>
      <vt:lpstr>CiscoSansTT Light</vt:lpstr>
      <vt:lpstr>Courier New</vt:lpstr>
      <vt:lpstr>ThousandEyes template</vt:lpstr>
      <vt:lpstr>Reviving BGP Zombies</vt:lpstr>
      <vt:lpstr>What are BGP Zombies?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this a problem?</vt:lpstr>
      <vt:lpstr>Effects of Zombies</vt:lpstr>
      <vt:lpstr>This is a problem both if your prefixes are stuck and if others’ prefixes are stuck in yours or your upstreams’ routers. </vt:lpstr>
      <vt:lpstr>PowerPoint Presentation</vt:lpstr>
      <vt:lpstr>PowerPoint Presentation</vt:lpstr>
      <vt:lpstr>Is this a big problem?</vt:lpstr>
      <vt:lpstr>PowerPoint Presentation</vt:lpstr>
      <vt:lpstr>RIPE RIS Beacons</vt:lpstr>
      <vt:lpstr>RIPE RIS Beacons</vt:lpstr>
      <vt:lpstr>RIPE RIS Beacons</vt:lpstr>
      <vt:lpstr>Zombie Outbreaks</vt:lpstr>
      <vt:lpstr>Zombie Outbreaks</vt:lpstr>
      <vt:lpstr>Zombie Outbreaks</vt:lpstr>
      <vt:lpstr>RIPE RIS Beacons</vt:lpstr>
      <vt:lpstr>RIPE RIS Beacons</vt:lpstr>
      <vt:lpstr>Aggregator Address</vt:lpstr>
      <vt:lpstr>Zombie Outbreaks</vt:lpstr>
      <vt:lpstr>Research Findings</vt:lpstr>
      <vt:lpstr>Can we improve our understanding?</vt:lpstr>
      <vt:lpstr>RIPE RIS Beacons</vt:lpstr>
      <vt:lpstr>BGP Clock </vt:lpstr>
      <vt:lpstr>2a0d:3dc1:HHMM::/48</vt:lpstr>
      <vt:lpstr>2a0d:3dc1:(HH)(MM+dd%15)::/48</vt:lpstr>
      <vt:lpstr>🔏</vt:lpstr>
      <vt:lpstr>BGP Clock</vt:lpstr>
      <vt:lpstr>2a0d:3dc1:2327::/48</vt:lpstr>
      <vt:lpstr>Visualization</vt:lpstr>
      <vt:lpstr>2a0d:3dc1:2233::/48</vt:lpstr>
      <vt:lpstr>2a0d:3dc1:1737::/48</vt:lpstr>
      <vt:lpstr>🔏</vt:lpstr>
      <vt:lpstr>PowerPoint Presentation</vt:lpstr>
      <vt:lpstr>PowerPoint Presentation</vt:lpstr>
      <vt:lpstr>Routes still stuck…</vt:lpstr>
      <vt:lpstr>What did we learn?</vt:lpstr>
      <vt:lpstr>Thresholds Matter</vt:lpstr>
      <vt:lpstr>Thresholds Matter</vt:lpstr>
      <vt:lpstr>Noisy Peers</vt:lpstr>
      <vt:lpstr>Thresholds Matter</vt:lpstr>
      <vt:lpstr>Stuck routes up over time?</vt:lpstr>
      <vt:lpstr>Can we do something?</vt:lpstr>
      <vt:lpstr>Yes!</vt:lpstr>
      <vt:lpstr>Learn more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a</cp:lastModifiedBy>
  <cp:revision>1241</cp:revision>
  <cp:lastPrinted>2022-03-18T19:12:29Z</cp:lastPrinted>
  <dcterms:created xsi:type="dcterms:W3CDTF">2014-07-09T19:55:36Z</dcterms:created>
  <dcterms:modified xsi:type="dcterms:W3CDTF">2024-10-28T07:15:50Z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f49a32-fde3-48a5-9266-b5b0972a22dc_Enabled">
    <vt:lpwstr>true</vt:lpwstr>
  </property>
  <property fmtid="{D5CDD505-2E9C-101B-9397-08002B2CF9AE}" pid="3" name="MSIP_Label_c8f49a32-fde3-48a5-9266-b5b0972a22dc_SetDate">
    <vt:lpwstr>2024-08-27T20:40:20Z</vt:lpwstr>
  </property>
  <property fmtid="{D5CDD505-2E9C-101B-9397-08002B2CF9AE}" pid="4" name="MSIP_Label_c8f49a32-fde3-48a5-9266-b5b0972a22dc_Method">
    <vt:lpwstr>Privileged</vt:lpwstr>
  </property>
  <property fmtid="{D5CDD505-2E9C-101B-9397-08002B2CF9AE}" pid="5" name="MSIP_Label_c8f49a32-fde3-48a5-9266-b5b0972a22dc_Name">
    <vt:lpwstr>Cisco Confidential</vt:lpwstr>
  </property>
  <property fmtid="{D5CDD505-2E9C-101B-9397-08002B2CF9AE}" pid="6" name="MSIP_Label_c8f49a32-fde3-48a5-9266-b5b0972a22dc_SiteId">
    <vt:lpwstr>5ae1af62-9505-4097-a69a-c1553ef7840e</vt:lpwstr>
  </property>
  <property fmtid="{D5CDD505-2E9C-101B-9397-08002B2CF9AE}" pid="7" name="MSIP_Label_c8f49a32-fde3-48a5-9266-b5b0972a22dc_ActionId">
    <vt:lpwstr>45c56525-644f-4dfc-8d13-cd534c5474be</vt:lpwstr>
  </property>
  <property fmtid="{D5CDD505-2E9C-101B-9397-08002B2CF9AE}" pid="8" name="MSIP_Label_c8f49a32-fde3-48a5-9266-b5b0972a22dc_ContentBits">
    <vt:lpwstr>2</vt:lpwstr>
  </property>
  <property fmtid="{D5CDD505-2E9C-101B-9397-08002B2CF9AE}" pid="9" name="ClassificationContentMarkingFooterLocations">
    <vt:lpwstr>ThousandEyes template:7</vt:lpwstr>
  </property>
  <property fmtid="{D5CDD505-2E9C-101B-9397-08002B2CF9AE}" pid="10" name="ClassificationContentMarkingFooterText">
    <vt:lpwstr>Cisco Confidential</vt:lpwstr>
  </property>
</Properties>
</file>