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0" r:id="rId2"/>
    <p:sldId id="329" r:id="rId3"/>
    <p:sldId id="328" r:id="rId4"/>
    <p:sldId id="331" r:id="rId5"/>
    <p:sldId id="332" r:id="rId6"/>
    <p:sldId id="334" r:id="rId7"/>
    <p:sldId id="336" r:id="rId8"/>
    <p:sldId id="364" r:id="rId9"/>
    <p:sldId id="372" r:id="rId10"/>
    <p:sldId id="385" r:id="rId11"/>
    <p:sldId id="365" r:id="rId12"/>
    <p:sldId id="366" r:id="rId13"/>
    <p:sldId id="367" r:id="rId14"/>
    <p:sldId id="376" r:id="rId15"/>
    <p:sldId id="375" r:id="rId16"/>
    <p:sldId id="373" r:id="rId17"/>
    <p:sldId id="378" r:id="rId18"/>
    <p:sldId id="377" r:id="rId19"/>
    <p:sldId id="383" r:id="rId20"/>
    <p:sldId id="386" r:id="rId21"/>
    <p:sldId id="387" r:id="rId22"/>
    <p:sldId id="382" r:id="rId23"/>
    <p:sldId id="379" r:id="rId24"/>
    <p:sldId id="380" r:id="rId25"/>
    <p:sldId id="381" r:id="rId26"/>
    <p:sldId id="369" r:id="rId27"/>
    <p:sldId id="370" r:id="rId2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679CB-618D-9640-B7A0-4EE685AABC26}" v="87" dt="2024-10-29T13:55:38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/>
    <p:restoredTop sz="81781"/>
  </p:normalViewPr>
  <p:slideViewPr>
    <p:cSldViewPr snapToGrid="0">
      <p:cViewPr>
        <p:scale>
          <a:sx n="111" d="100"/>
          <a:sy n="111" d="100"/>
        </p:scale>
        <p:origin x="17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, Etienne (UT-EEMCS)" userId="700185bd-f419-49ce-a6a9-2f635182a4f4" providerId="ADAL" clId="{570679CB-618D-9640-B7A0-4EE685AABC26}"/>
    <pc:docChg chg="undo custSel addSld delSld modSld sldOrd">
      <pc:chgData name="Khan, Etienne (UT-EEMCS)" userId="700185bd-f419-49ce-a6a9-2f635182a4f4" providerId="ADAL" clId="{570679CB-618D-9640-B7A0-4EE685AABC26}" dt="2024-10-29T13:57:53.977" v="1581" actId="2696"/>
      <pc:docMkLst>
        <pc:docMk/>
      </pc:docMkLst>
      <pc:sldChg chg="addSp delSp modSp mod modNotes">
        <pc:chgData name="Khan, Etienne (UT-EEMCS)" userId="700185bd-f419-49ce-a6a9-2f635182a4f4" providerId="ADAL" clId="{570679CB-618D-9640-B7A0-4EE685AABC26}" dt="2024-10-29T10:54:18.342" v="1526"/>
        <pc:sldMkLst>
          <pc:docMk/>
          <pc:sldMk cId="2154168977" sldId="328"/>
        </pc:sldMkLst>
        <pc:spChg chg="add del mod">
          <ac:chgData name="Khan, Etienne (UT-EEMCS)" userId="700185bd-f419-49ce-a6a9-2f635182a4f4" providerId="ADAL" clId="{570679CB-618D-9640-B7A0-4EE685AABC26}" dt="2024-10-29T00:53:39.800" v="69" actId="478"/>
          <ac:spMkLst>
            <pc:docMk/>
            <pc:sldMk cId="2154168977" sldId="328"/>
            <ac:spMk id="2" creationId="{1CDFE515-A71A-510D-DB76-B366FA475F34}"/>
          </ac:spMkLst>
        </pc:spChg>
        <pc:spChg chg="add del mod">
          <ac:chgData name="Khan, Etienne (UT-EEMCS)" userId="700185bd-f419-49ce-a6a9-2f635182a4f4" providerId="ADAL" clId="{570679CB-618D-9640-B7A0-4EE685AABC26}" dt="2024-10-29T00:53:36.917" v="68" actId="478"/>
          <ac:spMkLst>
            <pc:docMk/>
            <pc:sldMk cId="2154168977" sldId="328"/>
            <ac:spMk id="5" creationId="{CF4F6736-9807-8FFC-EE1B-64474CC9E7BD}"/>
          </ac:spMkLst>
        </pc:spChg>
        <pc:spChg chg="add mod">
          <ac:chgData name="Khan, Etienne (UT-EEMCS)" userId="700185bd-f419-49ce-a6a9-2f635182a4f4" providerId="ADAL" clId="{570679CB-618D-9640-B7A0-4EE685AABC26}" dt="2024-10-29T00:53:45.498" v="75" actId="20577"/>
          <ac:spMkLst>
            <pc:docMk/>
            <pc:sldMk cId="2154168977" sldId="328"/>
            <ac:spMk id="6" creationId="{3F70FBB3-F99F-1023-BCE6-215C0B110F8F}"/>
          </ac:spMkLst>
        </pc:spChg>
        <pc:spChg chg="del">
          <ac:chgData name="Khan, Etienne (UT-EEMCS)" userId="700185bd-f419-49ce-a6a9-2f635182a4f4" providerId="ADAL" clId="{570679CB-618D-9640-B7A0-4EE685AABC26}" dt="2024-10-29T00:53:32.572" v="67" actId="478"/>
          <ac:spMkLst>
            <pc:docMk/>
            <pc:sldMk cId="2154168977" sldId="328"/>
            <ac:spMk id="7" creationId="{D10F1E8E-7386-4E95-8C4D-13D2BF661EAA}"/>
          </ac:spMkLst>
        </pc:spChg>
      </pc:sldChg>
      <pc:sldChg chg="addSp modSp mod modNotes">
        <pc:chgData name="Khan, Etienne (UT-EEMCS)" userId="700185bd-f419-49ce-a6a9-2f635182a4f4" providerId="ADAL" clId="{570679CB-618D-9640-B7A0-4EE685AABC26}" dt="2024-10-29T10:54:18.342" v="1526"/>
        <pc:sldMkLst>
          <pc:docMk/>
          <pc:sldMk cId="1140693858" sldId="329"/>
        </pc:sldMkLst>
        <pc:spChg chg="mod">
          <ac:chgData name="Khan, Etienne (UT-EEMCS)" userId="700185bd-f419-49ce-a6a9-2f635182a4f4" providerId="ADAL" clId="{570679CB-618D-9640-B7A0-4EE685AABC26}" dt="2024-10-29T00:53:09.245" v="64" actId="14100"/>
          <ac:spMkLst>
            <pc:docMk/>
            <pc:sldMk cId="1140693858" sldId="329"/>
            <ac:spMk id="15" creationId="{B362A490-6A8E-0654-1D21-A92BF3E5BB50}"/>
          </ac:spMkLst>
        </pc:spChg>
        <pc:grpChg chg="mod">
          <ac:chgData name="Khan, Etienne (UT-EEMCS)" userId="700185bd-f419-49ce-a6a9-2f635182a4f4" providerId="ADAL" clId="{570679CB-618D-9640-B7A0-4EE685AABC26}" dt="2024-10-29T00:33:17.340" v="0" actId="1076"/>
          <ac:grpSpMkLst>
            <pc:docMk/>
            <pc:sldMk cId="1140693858" sldId="329"/>
            <ac:grpSpMk id="18" creationId="{EB4E53C4-1130-6AE1-EA68-435A3A1230AB}"/>
          </ac:grpSpMkLst>
        </pc:grpChg>
        <pc:grpChg chg="add mod">
          <ac:chgData name="Khan, Etienne (UT-EEMCS)" userId="700185bd-f419-49ce-a6a9-2f635182a4f4" providerId="ADAL" clId="{570679CB-618D-9640-B7A0-4EE685AABC26}" dt="2024-10-29T00:34:02.982" v="3" actId="1076"/>
          <ac:grpSpMkLst>
            <pc:docMk/>
            <pc:sldMk cId="1140693858" sldId="329"/>
            <ac:grpSpMk id="19" creationId="{8F7FFE75-60B4-59D2-5ABF-7824CC0FF960}"/>
          </ac:grpSpMkLst>
        </pc:grpChg>
      </pc:sldChg>
      <pc:sldChg chg="modSp mod modNotes">
        <pc:chgData name="Khan, Etienne (UT-EEMCS)" userId="700185bd-f419-49ce-a6a9-2f635182a4f4" providerId="ADAL" clId="{570679CB-618D-9640-B7A0-4EE685AABC26}" dt="2024-10-29T10:54:18.342" v="1526"/>
        <pc:sldMkLst>
          <pc:docMk/>
          <pc:sldMk cId="1604378779" sldId="330"/>
        </pc:sldMkLst>
        <pc:spChg chg="mod">
          <ac:chgData name="Khan, Etienne (UT-EEMCS)" userId="700185bd-f419-49ce-a6a9-2f635182a4f4" providerId="ADAL" clId="{570679CB-618D-9640-B7A0-4EE685AABC26}" dt="2024-10-29T02:12:41.816" v="458" actId="1076"/>
          <ac:spMkLst>
            <pc:docMk/>
            <pc:sldMk cId="1604378779" sldId="330"/>
            <ac:spMk id="3" creationId="{0540B94B-46EE-EAAE-AAD9-57110DC07A47}"/>
          </ac:spMkLst>
        </pc:spChg>
      </pc:sldChg>
      <pc:sldChg chg="addSp delSp modSp mod">
        <pc:chgData name="Khan, Etienne (UT-EEMCS)" userId="700185bd-f419-49ce-a6a9-2f635182a4f4" providerId="ADAL" clId="{570679CB-618D-9640-B7A0-4EE685AABC26}" dt="2024-10-29T02:02:44.941" v="439" actId="403"/>
        <pc:sldMkLst>
          <pc:docMk/>
          <pc:sldMk cId="1654207154" sldId="331"/>
        </pc:sldMkLst>
        <pc:spChg chg="add mod">
          <ac:chgData name="Khan, Etienne (UT-EEMCS)" userId="700185bd-f419-49ce-a6a9-2f635182a4f4" providerId="ADAL" clId="{570679CB-618D-9640-B7A0-4EE685AABC26}" dt="2024-10-29T00:53:58.202" v="77"/>
          <ac:spMkLst>
            <pc:docMk/>
            <pc:sldMk cId="1654207154" sldId="331"/>
            <ac:spMk id="3" creationId="{183C0FC1-2BFD-914F-382E-29021EEDBA10}"/>
          </ac:spMkLst>
        </pc:spChg>
        <pc:spChg chg="del mod">
          <ac:chgData name="Khan, Etienne (UT-EEMCS)" userId="700185bd-f419-49ce-a6a9-2f635182a4f4" providerId="ADAL" clId="{570679CB-618D-9640-B7A0-4EE685AABC26}" dt="2024-10-29T00:36:34.595" v="7" actId="478"/>
          <ac:spMkLst>
            <pc:docMk/>
            <pc:sldMk cId="1654207154" sldId="331"/>
            <ac:spMk id="3" creationId="{74BD67FD-F07B-E801-8259-D44EC716783E}"/>
          </ac:spMkLst>
        </pc:spChg>
        <pc:spChg chg="del">
          <ac:chgData name="Khan, Etienne (UT-EEMCS)" userId="700185bd-f419-49ce-a6a9-2f635182a4f4" providerId="ADAL" clId="{570679CB-618D-9640-B7A0-4EE685AABC26}" dt="2024-10-29T00:54:00.519" v="78" actId="478"/>
          <ac:spMkLst>
            <pc:docMk/>
            <pc:sldMk cId="1654207154" sldId="331"/>
            <ac:spMk id="4" creationId="{2FCDE3DB-2406-FDCD-EB19-2C9049F5D10B}"/>
          </ac:spMkLst>
        </pc:spChg>
        <pc:spChg chg="add mod">
          <ac:chgData name="Khan, Etienne (UT-EEMCS)" userId="700185bd-f419-49ce-a6a9-2f635182a4f4" providerId="ADAL" clId="{570679CB-618D-9640-B7A0-4EE685AABC26}" dt="2024-10-29T00:54:24.711" v="86" actId="404"/>
          <ac:spMkLst>
            <pc:docMk/>
            <pc:sldMk cId="1654207154" sldId="331"/>
            <ac:spMk id="5" creationId="{6EEEDCE7-7548-0DBA-718D-F7B45D60397A}"/>
          </ac:spMkLst>
        </pc:spChg>
        <pc:spChg chg="add del mod">
          <ac:chgData name="Khan, Etienne (UT-EEMCS)" userId="700185bd-f419-49ce-a6a9-2f635182a4f4" providerId="ADAL" clId="{570679CB-618D-9640-B7A0-4EE685AABC26}" dt="2024-10-29T00:54:03.336" v="80" actId="478"/>
          <ac:spMkLst>
            <pc:docMk/>
            <pc:sldMk cId="1654207154" sldId="331"/>
            <ac:spMk id="7" creationId="{230F9AFC-BEE9-3293-71B2-DBFCD239EFE6}"/>
          </ac:spMkLst>
        </pc:spChg>
        <pc:spChg chg="add mod">
          <ac:chgData name="Khan, Etienne (UT-EEMCS)" userId="700185bd-f419-49ce-a6a9-2f635182a4f4" providerId="ADAL" clId="{570679CB-618D-9640-B7A0-4EE685AABC26}" dt="2024-10-29T00:54:07.131" v="82" actId="20577"/>
          <ac:spMkLst>
            <pc:docMk/>
            <pc:sldMk cId="1654207154" sldId="331"/>
            <ac:spMk id="8" creationId="{BDB72D38-C402-EC9C-4CD6-A177F1638ED1}"/>
          </ac:spMkLst>
        </pc:spChg>
        <pc:spChg chg="add mod">
          <ac:chgData name="Khan, Etienne (UT-EEMCS)" userId="700185bd-f419-49ce-a6a9-2f635182a4f4" providerId="ADAL" clId="{570679CB-618D-9640-B7A0-4EE685AABC26}" dt="2024-10-29T02:02:44.941" v="439" actId="403"/>
          <ac:spMkLst>
            <pc:docMk/>
            <pc:sldMk cId="1654207154" sldId="331"/>
            <ac:spMk id="9" creationId="{69ABBF88-0BC4-E79D-1F4A-0DDE42B8C5CA}"/>
          </ac:spMkLst>
        </pc:spChg>
      </pc:sldChg>
      <pc:sldChg chg="addSp delSp modSp add mod modTransition">
        <pc:chgData name="Khan, Etienne (UT-EEMCS)" userId="700185bd-f419-49ce-a6a9-2f635182a4f4" providerId="ADAL" clId="{570679CB-618D-9640-B7A0-4EE685AABC26}" dt="2024-10-29T12:46:55.045" v="1537" actId="207"/>
        <pc:sldMkLst>
          <pc:docMk/>
          <pc:sldMk cId="963772047" sldId="332"/>
        </pc:sldMkLst>
        <pc:spChg chg="del">
          <ac:chgData name="Khan, Etienne (UT-EEMCS)" userId="700185bd-f419-49ce-a6a9-2f635182a4f4" providerId="ADAL" clId="{570679CB-618D-9640-B7A0-4EE685AABC26}" dt="2024-10-29T00:54:34.474" v="87" actId="478"/>
          <ac:spMkLst>
            <pc:docMk/>
            <pc:sldMk cId="963772047" sldId="332"/>
            <ac:spMk id="4" creationId="{94CC13AF-956D-3544-74AB-357075BC1F46}"/>
          </ac:spMkLst>
        </pc:spChg>
        <pc:spChg chg="mod">
          <ac:chgData name="Khan, Etienne (UT-EEMCS)" userId="700185bd-f419-49ce-a6a9-2f635182a4f4" providerId="ADAL" clId="{570679CB-618D-9640-B7A0-4EE685AABC26}" dt="2024-10-29T12:46:55.045" v="1537" actId="207"/>
          <ac:spMkLst>
            <pc:docMk/>
            <pc:sldMk cId="963772047" sldId="332"/>
            <ac:spMk id="5" creationId="{F75BFA15-D6CB-49B2-873B-1002687D845A}"/>
          </ac:spMkLst>
        </pc:spChg>
        <pc:spChg chg="add del mod">
          <ac:chgData name="Khan, Etienne (UT-EEMCS)" userId="700185bd-f419-49ce-a6a9-2f635182a4f4" providerId="ADAL" clId="{570679CB-618D-9640-B7A0-4EE685AABC26}" dt="2024-10-29T00:54:36.684" v="88" actId="478"/>
          <ac:spMkLst>
            <pc:docMk/>
            <pc:sldMk cId="963772047" sldId="332"/>
            <ac:spMk id="6" creationId="{BBB2924F-1ECF-43D6-1C3C-313DB9C4BB72}"/>
          </ac:spMkLst>
        </pc:spChg>
        <pc:spChg chg="add mod">
          <ac:chgData name="Khan, Etienne (UT-EEMCS)" userId="700185bd-f419-49ce-a6a9-2f635182a4f4" providerId="ADAL" clId="{570679CB-618D-9640-B7A0-4EE685AABC26}" dt="2024-10-29T00:54:41.089" v="89"/>
          <ac:spMkLst>
            <pc:docMk/>
            <pc:sldMk cId="963772047" sldId="332"/>
            <ac:spMk id="7" creationId="{4400ACF8-F87D-48CE-6E9D-E8487A1CFF49}"/>
          </ac:spMkLst>
        </pc:spChg>
      </pc:sldChg>
      <pc:sldChg chg="addSp delSp modSp new del mod modTransition">
        <pc:chgData name="Khan, Etienne (UT-EEMCS)" userId="700185bd-f419-49ce-a6a9-2f635182a4f4" providerId="ADAL" clId="{570679CB-618D-9640-B7A0-4EE685AABC26}" dt="2024-10-29T01:47:14.838" v="387" actId="2696"/>
        <pc:sldMkLst>
          <pc:docMk/>
          <pc:sldMk cId="3293824337" sldId="333"/>
        </pc:sldMkLst>
        <pc:spChg chg="del">
          <ac:chgData name="Khan, Etienne (UT-EEMCS)" userId="700185bd-f419-49ce-a6a9-2f635182a4f4" providerId="ADAL" clId="{570679CB-618D-9640-B7A0-4EE685AABC26}" dt="2024-10-29T01:02:58.297" v="118" actId="478"/>
          <ac:spMkLst>
            <pc:docMk/>
            <pc:sldMk cId="3293824337" sldId="333"/>
            <ac:spMk id="3" creationId="{729D949F-AF3E-1406-3EA6-87A415EF093D}"/>
          </ac:spMkLst>
        </pc:spChg>
        <pc:spChg chg="del mod">
          <ac:chgData name="Khan, Etienne (UT-EEMCS)" userId="700185bd-f419-49ce-a6a9-2f635182a4f4" providerId="ADAL" clId="{570679CB-618D-9640-B7A0-4EE685AABC26}" dt="2024-10-29T00:54:46.512" v="90" actId="478"/>
          <ac:spMkLst>
            <pc:docMk/>
            <pc:sldMk cId="3293824337" sldId="333"/>
            <ac:spMk id="4" creationId="{407C96D8-C62C-4B35-C6FA-682F7B877FD5}"/>
          </ac:spMkLst>
        </pc:spChg>
        <pc:spChg chg="add del mod">
          <ac:chgData name="Khan, Etienne (UT-EEMCS)" userId="700185bd-f419-49ce-a6a9-2f635182a4f4" providerId="ADAL" clId="{570679CB-618D-9640-B7A0-4EE685AABC26}" dt="2024-10-29T00:54:47.854" v="91" actId="478"/>
          <ac:spMkLst>
            <pc:docMk/>
            <pc:sldMk cId="3293824337" sldId="333"/>
            <ac:spMk id="6" creationId="{A45034B5-253A-E5AF-CA4C-5333D5246110}"/>
          </ac:spMkLst>
        </pc:spChg>
        <pc:spChg chg="add mod">
          <ac:chgData name="Khan, Etienne (UT-EEMCS)" userId="700185bd-f419-49ce-a6a9-2f635182a4f4" providerId="ADAL" clId="{570679CB-618D-9640-B7A0-4EE685AABC26}" dt="2024-10-29T01:46:46.067" v="384" actId="207"/>
          <ac:spMkLst>
            <pc:docMk/>
            <pc:sldMk cId="3293824337" sldId="333"/>
            <ac:spMk id="7" creationId="{10531ACD-C56B-A44F-8F8F-A91480834514}"/>
          </ac:spMkLst>
        </pc:spChg>
        <pc:picChg chg="add mod modCrop">
          <ac:chgData name="Khan, Etienne (UT-EEMCS)" userId="700185bd-f419-49ce-a6a9-2f635182a4f4" providerId="ADAL" clId="{570679CB-618D-9640-B7A0-4EE685AABC26}" dt="2024-10-29T01:04:04.031" v="123" actId="732"/>
          <ac:picMkLst>
            <pc:docMk/>
            <pc:sldMk cId="3293824337" sldId="333"/>
            <ac:picMk id="8" creationId="{CCE9E6CC-0D27-845B-8538-AFA0B47CBE3C}"/>
          </ac:picMkLst>
        </pc:picChg>
      </pc:sldChg>
      <pc:sldChg chg="addSp delSp modSp add mod modTransition delAnim modAnim">
        <pc:chgData name="Khan, Etienne (UT-EEMCS)" userId="700185bd-f419-49ce-a6a9-2f635182a4f4" providerId="ADAL" clId="{570679CB-618D-9640-B7A0-4EE685AABC26}" dt="2024-10-29T12:47:01.474" v="1538" actId="207"/>
        <pc:sldMkLst>
          <pc:docMk/>
          <pc:sldMk cId="1017535058" sldId="334"/>
        </pc:sldMkLst>
        <pc:spChg chg="add del mod">
          <ac:chgData name="Khan, Etienne (UT-EEMCS)" userId="700185bd-f419-49ce-a6a9-2f635182a4f4" providerId="ADAL" clId="{570679CB-618D-9640-B7A0-4EE685AABC26}" dt="2024-10-29T01:13:38.202" v="276" actId="478"/>
          <ac:spMkLst>
            <pc:docMk/>
            <pc:sldMk cId="1017535058" sldId="334"/>
            <ac:spMk id="4" creationId="{BB8C850C-8FBF-55C5-E6D0-BAE6527E80AF}"/>
          </ac:spMkLst>
        </pc:spChg>
        <pc:spChg chg="mod">
          <ac:chgData name="Khan, Etienne (UT-EEMCS)" userId="700185bd-f419-49ce-a6a9-2f635182a4f4" providerId="ADAL" clId="{570679CB-618D-9640-B7A0-4EE685AABC26}" dt="2024-10-29T12:47:01.474" v="1538" actId="207"/>
          <ac:spMkLst>
            <pc:docMk/>
            <pc:sldMk cId="1017535058" sldId="334"/>
            <ac:spMk id="7" creationId="{6326D80A-9317-B919-D8F1-E7DC7E28722E}"/>
          </ac:spMkLst>
        </pc:spChg>
        <pc:spChg chg="add mod topLvl">
          <ac:chgData name="Khan, Etienne (UT-EEMCS)" userId="700185bd-f419-49ce-a6a9-2f635182a4f4" providerId="ADAL" clId="{570679CB-618D-9640-B7A0-4EE685AABC26}" dt="2024-10-29T01:39:48.518" v="340" actId="1076"/>
          <ac:spMkLst>
            <pc:docMk/>
            <pc:sldMk cId="1017535058" sldId="334"/>
            <ac:spMk id="18" creationId="{7A87F091-E453-8F5E-F4CE-E56831200F42}"/>
          </ac:spMkLst>
        </pc:spChg>
        <pc:spChg chg="add mod">
          <ac:chgData name="Khan, Etienne (UT-EEMCS)" userId="700185bd-f419-49ce-a6a9-2f635182a4f4" providerId="ADAL" clId="{570679CB-618D-9640-B7A0-4EE685AABC26}" dt="2024-10-29T01:40:39.168" v="348" actId="20577"/>
          <ac:spMkLst>
            <pc:docMk/>
            <pc:sldMk cId="1017535058" sldId="334"/>
            <ac:spMk id="26" creationId="{69A3883D-7DF7-47AF-A916-38A2D2C0F50C}"/>
          </ac:spMkLst>
        </pc:spChg>
        <pc:spChg chg="add mod">
          <ac:chgData name="Khan, Etienne (UT-EEMCS)" userId="700185bd-f419-49ce-a6a9-2f635182a4f4" providerId="ADAL" clId="{570679CB-618D-9640-B7A0-4EE685AABC26}" dt="2024-10-29T01:40:57.706" v="350" actId="1076"/>
          <ac:spMkLst>
            <pc:docMk/>
            <pc:sldMk cId="1017535058" sldId="334"/>
            <ac:spMk id="27" creationId="{892FEB65-0D25-18B9-32AA-9169D23F2132}"/>
          </ac:spMkLst>
        </pc:spChg>
        <pc:spChg chg="add mod">
          <ac:chgData name="Khan, Etienne (UT-EEMCS)" userId="700185bd-f419-49ce-a6a9-2f635182a4f4" providerId="ADAL" clId="{570679CB-618D-9640-B7A0-4EE685AABC26}" dt="2024-10-29T01:42:04.703" v="377" actId="1076"/>
          <ac:spMkLst>
            <pc:docMk/>
            <pc:sldMk cId="1017535058" sldId="334"/>
            <ac:spMk id="28" creationId="{3ABD44A6-0D92-8346-4161-B33DC3872460}"/>
          </ac:spMkLst>
        </pc:spChg>
        <pc:grpChg chg="add del mod">
          <ac:chgData name="Khan, Etienne (UT-EEMCS)" userId="700185bd-f419-49ce-a6a9-2f635182a4f4" providerId="ADAL" clId="{570679CB-618D-9640-B7A0-4EE685AABC26}" dt="2024-10-29T01:36:42.220" v="303" actId="165"/>
          <ac:grpSpMkLst>
            <pc:docMk/>
            <pc:sldMk cId="1017535058" sldId="334"/>
            <ac:grpSpMk id="19" creationId="{6464BCF3-81C6-8A4E-C73D-E1E0956A18A4}"/>
          </ac:grpSpMkLst>
        </pc:grpChg>
        <pc:grpChg chg="add">
          <ac:chgData name="Khan, Etienne (UT-EEMCS)" userId="700185bd-f419-49ce-a6a9-2f635182a4f4" providerId="ADAL" clId="{570679CB-618D-9640-B7A0-4EE685AABC26}" dt="2024-10-29T01:49:45.837" v="412" actId="164"/>
          <ac:grpSpMkLst>
            <pc:docMk/>
            <pc:sldMk cId="1017535058" sldId="334"/>
            <ac:grpSpMk id="30" creationId="{54215E15-E866-F02C-4E09-F6B73F3FEBCD}"/>
          </ac:grpSpMkLst>
        </pc:grpChg>
        <pc:picChg chg="add del mod modCrop">
          <ac:chgData name="Khan, Etienne (UT-EEMCS)" userId="700185bd-f419-49ce-a6a9-2f635182a4f4" providerId="ADAL" clId="{570679CB-618D-9640-B7A0-4EE685AABC26}" dt="2024-10-29T01:07:09.952" v="177" actId="478"/>
          <ac:picMkLst>
            <pc:docMk/>
            <pc:sldMk cId="1017535058" sldId="334"/>
            <ac:picMk id="3" creationId="{C0EFFDDB-A034-0F04-7459-7A3D64FA39AE}"/>
          </ac:picMkLst>
        </pc:picChg>
        <pc:picChg chg="add mod topLvl">
          <ac:chgData name="Khan, Etienne (UT-EEMCS)" userId="700185bd-f419-49ce-a6a9-2f635182a4f4" providerId="ADAL" clId="{570679CB-618D-9640-B7A0-4EE685AABC26}" dt="2024-10-29T01:36:42.220" v="303" actId="165"/>
          <ac:picMkLst>
            <pc:docMk/>
            <pc:sldMk cId="1017535058" sldId="334"/>
            <ac:picMk id="6" creationId="{A86CE618-A647-A214-DF05-22270DFAF7B3}"/>
          </ac:picMkLst>
        </pc:picChg>
        <pc:picChg chg="del">
          <ac:chgData name="Khan, Etienne (UT-EEMCS)" userId="700185bd-f419-49ce-a6a9-2f635182a4f4" providerId="ADAL" clId="{570679CB-618D-9640-B7A0-4EE685AABC26}" dt="2024-10-29T01:13:36.532" v="275" actId="478"/>
          <ac:picMkLst>
            <pc:docMk/>
            <pc:sldMk cId="1017535058" sldId="334"/>
            <ac:picMk id="8" creationId="{2526D40C-C367-7F5D-ACFF-F6B09A19EA5F}"/>
          </ac:picMkLst>
        </pc:picChg>
        <pc:picChg chg="add mod topLvl">
          <ac:chgData name="Khan, Etienne (UT-EEMCS)" userId="700185bd-f419-49ce-a6a9-2f635182a4f4" providerId="ADAL" clId="{570679CB-618D-9640-B7A0-4EE685AABC26}" dt="2024-10-29T01:36:42.220" v="303" actId="165"/>
          <ac:picMkLst>
            <pc:docMk/>
            <pc:sldMk cId="1017535058" sldId="334"/>
            <ac:picMk id="10" creationId="{FAF582E6-E69D-2E63-9795-22F1E907851F}"/>
          </ac:picMkLst>
        </pc:picChg>
        <pc:picChg chg="add mod topLvl">
          <ac:chgData name="Khan, Etienne (UT-EEMCS)" userId="700185bd-f419-49ce-a6a9-2f635182a4f4" providerId="ADAL" clId="{570679CB-618D-9640-B7A0-4EE685AABC26}" dt="2024-10-29T01:36:42.220" v="303" actId="165"/>
          <ac:picMkLst>
            <pc:docMk/>
            <pc:sldMk cId="1017535058" sldId="334"/>
            <ac:picMk id="12" creationId="{4C733898-D4A6-023D-AAFE-AD8BD5079925}"/>
          </ac:picMkLst>
        </pc:picChg>
        <pc:picChg chg="add mod topLvl">
          <ac:chgData name="Khan, Etienne (UT-EEMCS)" userId="700185bd-f419-49ce-a6a9-2f635182a4f4" providerId="ADAL" clId="{570679CB-618D-9640-B7A0-4EE685AABC26}" dt="2024-10-29T01:36:42.220" v="303" actId="165"/>
          <ac:picMkLst>
            <pc:docMk/>
            <pc:sldMk cId="1017535058" sldId="334"/>
            <ac:picMk id="13" creationId="{F40AFDE0-4449-1594-36D7-913FB9E13D66}"/>
          </ac:picMkLst>
        </pc:picChg>
        <pc:picChg chg="add del mod">
          <ac:chgData name="Khan, Etienne (UT-EEMCS)" userId="700185bd-f419-49ce-a6a9-2f635182a4f4" providerId="ADAL" clId="{570679CB-618D-9640-B7A0-4EE685AABC26}" dt="2024-10-29T01:30:29.154" v="286" actId="478"/>
          <ac:picMkLst>
            <pc:docMk/>
            <pc:sldMk cId="1017535058" sldId="334"/>
            <ac:picMk id="14" creationId="{FE0D948B-FE6D-E998-5F4E-FE3ED8C156EB}"/>
          </ac:picMkLst>
        </pc:picChg>
        <pc:picChg chg="add mod topLvl">
          <ac:chgData name="Khan, Etienne (UT-EEMCS)" userId="700185bd-f419-49ce-a6a9-2f635182a4f4" providerId="ADAL" clId="{570679CB-618D-9640-B7A0-4EE685AABC26}" dt="2024-10-29T01:36:42.220" v="303" actId="165"/>
          <ac:picMkLst>
            <pc:docMk/>
            <pc:sldMk cId="1017535058" sldId="334"/>
            <ac:picMk id="15" creationId="{F2524904-7D19-5DD6-7728-E23C75B91002}"/>
          </ac:picMkLst>
        </pc:picChg>
        <pc:picChg chg="add del mod">
          <ac:chgData name="Khan, Etienne (UT-EEMCS)" userId="700185bd-f419-49ce-a6a9-2f635182a4f4" providerId="ADAL" clId="{570679CB-618D-9640-B7A0-4EE685AABC26}" dt="2024-10-29T01:31:11.010" v="292" actId="478"/>
          <ac:picMkLst>
            <pc:docMk/>
            <pc:sldMk cId="1017535058" sldId="334"/>
            <ac:picMk id="17" creationId="{C9E9EFAF-4859-4516-C80F-00DF769AFE6E}"/>
          </ac:picMkLst>
        </pc:picChg>
        <pc:picChg chg="add del mod">
          <ac:chgData name="Khan, Etienne (UT-EEMCS)" userId="700185bd-f419-49ce-a6a9-2f635182a4f4" providerId="ADAL" clId="{570679CB-618D-9640-B7A0-4EE685AABC26}" dt="2024-10-29T01:44:17.008" v="380" actId="478"/>
          <ac:picMkLst>
            <pc:docMk/>
            <pc:sldMk cId="1017535058" sldId="334"/>
            <ac:picMk id="29" creationId="{5652FC1D-C8D6-4B10-94E4-D624D95F161A}"/>
          </ac:picMkLst>
        </pc:picChg>
        <pc:cxnChg chg="add mod">
          <ac:chgData name="Khan, Etienne (UT-EEMCS)" userId="700185bd-f419-49ce-a6a9-2f635182a4f4" providerId="ADAL" clId="{570679CB-618D-9640-B7A0-4EE685AABC26}" dt="2024-10-29T01:36:53.128" v="305" actId="14100"/>
          <ac:cxnSpMkLst>
            <pc:docMk/>
            <pc:sldMk cId="1017535058" sldId="334"/>
            <ac:cxnSpMk id="21" creationId="{A980AF74-64B2-E218-A80F-2760E97206AC}"/>
          </ac:cxnSpMkLst>
        </pc:cxnChg>
        <pc:cxnChg chg="add mod">
          <ac:chgData name="Khan, Etienne (UT-EEMCS)" userId="700185bd-f419-49ce-a6a9-2f635182a4f4" providerId="ADAL" clId="{570679CB-618D-9640-B7A0-4EE685AABC26}" dt="2024-10-29T01:37:13.934" v="308" actId="14100"/>
          <ac:cxnSpMkLst>
            <pc:docMk/>
            <pc:sldMk cId="1017535058" sldId="334"/>
            <ac:cxnSpMk id="23" creationId="{00A6AFFC-7BB9-2221-2629-05FFD68FC875}"/>
          </ac:cxnSpMkLst>
        </pc:cxnChg>
        <pc:cxnChg chg="add mod">
          <ac:chgData name="Khan, Etienne (UT-EEMCS)" userId="700185bd-f419-49ce-a6a9-2f635182a4f4" providerId="ADAL" clId="{570679CB-618D-9640-B7A0-4EE685AABC26}" dt="2024-10-29T01:37:21.381" v="310" actId="1076"/>
          <ac:cxnSpMkLst>
            <pc:docMk/>
            <pc:sldMk cId="1017535058" sldId="334"/>
            <ac:cxnSpMk id="25" creationId="{4F2BBFB9-FEE1-0C34-A5C6-27508442492D}"/>
          </ac:cxnSpMkLst>
        </pc:cxnChg>
      </pc:sldChg>
      <pc:sldChg chg="addSp delSp modSp add del mod delAnim">
        <pc:chgData name="Khan, Etienne (UT-EEMCS)" userId="700185bd-f419-49ce-a6a9-2f635182a4f4" providerId="ADAL" clId="{570679CB-618D-9640-B7A0-4EE685AABC26}" dt="2024-10-29T02:06:28.825" v="440" actId="2696"/>
        <pc:sldMkLst>
          <pc:docMk/>
          <pc:sldMk cId="3530199468" sldId="335"/>
        </pc:sldMkLst>
        <pc:spChg chg="mod">
          <ac:chgData name="Khan, Etienne (UT-EEMCS)" userId="700185bd-f419-49ce-a6a9-2f635182a4f4" providerId="ADAL" clId="{570679CB-618D-9640-B7A0-4EE685AABC26}" dt="2024-10-29T01:46:56.962" v="386" actId="207"/>
          <ac:spMkLst>
            <pc:docMk/>
            <pc:sldMk cId="3530199468" sldId="335"/>
            <ac:spMk id="7" creationId="{6326D80A-9317-B919-D8F1-E7DC7E28722E}"/>
          </ac:spMkLst>
        </pc:spChg>
        <pc:grpChg chg="add">
          <ac:chgData name="Khan, Etienne (UT-EEMCS)" userId="700185bd-f419-49ce-a6a9-2f635182a4f4" providerId="ADAL" clId="{570679CB-618D-9640-B7A0-4EE685AABC26}" dt="2024-10-29T01:49:55.626" v="413" actId="164"/>
          <ac:grpSpMkLst>
            <pc:docMk/>
            <pc:sldMk cId="3530199468" sldId="335"/>
            <ac:grpSpMk id="3" creationId="{01DBD83B-018F-E9F3-AB5B-2986D6505A24}"/>
          </ac:grpSpMkLst>
        </pc:grpChg>
        <pc:picChg chg="del mod">
          <ac:chgData name="Khan, Etienne (UT-EEMCS)" userId="700185bd-f419-49ce-a6a9-2f635182a4f4" providerId="ADAL" clId="{570679CB-618D-9640-B7A0-4EE685AABC26}" dt="2024-10-29T01:45:53.488" v="382" actId="478"/>
          <ac:picMkLst>
            <pc:docMk/>
            <pc:sldMk cId="3530199468" sldId="335"/>
            <ac:picMk id="29" creationId="{5652FC1D-C8D6-4B10-94E4-D624D95F161A}"/>
          </ac:picMkLst>
        </pc:picChg>
      </pc:sldChg>
      <pc:sldChg chg="modSp add mod modTransition">
        <pc:chgData name="Khan, Etienne (UT-EEMCS)" userId="700185bd-f419-49ce-a6a9-2f635182a4f4" providerId="ADAL" clId="{570679CB-618D-9640-B7A0-4EE685AABC26}" dt="2024-10-29T12:47:07.887" v="1539" actId="207"/>
        <pc:sldMkLst>
          <pc:docMk/>
          <pc:sldMk cId="3956128343" sldId="336"/>
        </pc:sldMkLst>
        <pc:spChg chg="mod">
          <ac:chgData name="Khan, Etienne (UT-EEMCS)" userId="700185bd-f419-49ce-a6a9-2f635182a4f4" providerId="ADAL" clId="{570679CB-618D-9640-B7A0-4EE685AABC26}" dt="2024-10-29T12:47:07.887" v="1539" actId="207"/>
          <ac:spMkLst>
            <pc:docMk/>
            <pc:sldMk cId="3956128343" sldId="336"/>
            <ac:spMk id="5" creationId="{23294D3E-A184-A2D4-90AC-18D18483F34A}"/>
          </ac:spMkLst>
        </pc:spChg>
      </pc:sldChg>
      <pc:sldChg chg="delSp modSp add del mod modTransition">
        <pc:chgData name="Khan, Etienne (UT-EEMCS)" userId="700185bd-f419-49ce-a6a9-2f635182a4f4" providerId="ADAL" clId="{570679CB-618D-9640-B7A0-4EE685AABC26}" dt="2024-10-29T02:09:22.265" v="445" actId="2696"/>
        <pc:sldMkLst>
          <pc:docMk/>
          <pc:sldMk cId="670367943" sldId="337"/>
        </pc:sldMkLst>
        <pc:spChg chg="mod">
          <ac:chgData name="Khan, Etienne (UT-EEMCS)" userId="700185bd-f419-49ce-a6a9-2f635182a4f4" providerId="ADAL" clId="{570679CB-618D-9640-B7A0-4EE685AABC26}" dt="2024-10-29T01:49:14.227" v="407" actId="207"/>
          <ac:spMkLst>
            <pc:docMk/>
            <pc:sldMk cId="670367943" sldId="337"/>
            <ac:spMk id="7" creationId="{1C197374-C7C7-8B74-74FE-9E6E0E6DE2FB}"/>
          </ac:spMkLst>
        </pc:spChg>
        <pc:spChg chg="del">
          <ac:chgData name="Khan, Etienne (UT-EEMCS)" userId="700185bd-f419-49ce-a6a9-2f635182a4f4" providerId="ADAL" clId="{570679CB-618D-9640-B7A0-4EE685AABC26}" dt="2024-10-29T01:49:28.062" v="410" actId="478"/>
          <ac:spMkLst>
            <pc:docMk/>
            <pc:sldMk cId="670367943" sldId="337"/>
            <ac:spMk id="18" creationId="{C94DBC39-CAFB-6796-9A4C-BCC75859625F}"/>
          </ac:spMkLst>
        </pc:spChg>
        <pc:spChg chg="del">
          <ac:chgData name="Khan, Etienne (UT-EEMCS)" userId="700185bd-f419-49ce-a6a9-2f635182a4f4" providerId="ADAL" clId="{570679CB-618D-9640-B7A0-4EE685AABC26}" dt="2024-10-29T01:49:30.546" v="411" actId="478"/>
          <ac:spMkLst>
            <pc:docMk/>
            <pc:sldMk cId="670367943" sldId="337"/>
            <ac:spMk id="26" creationId="{68AC4376-36DC-4387-1C55-E326EA9D0204}"/>
          </ac:spMkLst>
        </pc:spChg>
        <pc:spChg chg="del">
          <ac:chgData name="Khan, Etienne (UT-EEMCS)" userId="700185bd-f419-49ce-a6a9-2f635182a4f4" providerId="ADAL" clId="{570679CB-618D-9640-B7A0-4EE685AABC26}" dt="2024-10-29T01:49:30.546" v="411" actId="478"/>
          <ac:spMkLst>
            <pc:docMk/>
            <pc:sldMk cId="670367943" sldId="337"/>
            <ac:spMk id="27" creationId="{B668C7DB-FD74-B04F-11A3-FEB95BE4BC13}"/>
          </ac:spMkLst>
        </pc:spChg>
        <pc:spChg chg="del">
          <ac:chgData name="Khan, Etienne (UT-EEMCS)" userId="700185bd-f419-49ce-a6a9-2f635182a4f4" providerId="ADAL" clId="{570679CB-618D-9640-B7A0-4EE685AABC26}" dt="2024-10-29T01:49:30.546" v="411" actId="478"/>
          <ac:spMkLst>
            <pc:docMk/>
            <pc:sldMk cId="670367943" sldId="337"/>
            <ac:spMk id="28" creationId="{11859E5F-8A15-7C54-5537-4DC30E1891AC}"/>
          </ac:spMkLst>
        </pc:spChg>
        <pc:picChg chg="del">
          <ac:chgData name="Khan, Etienne (UT-EEMCS)" userId="700185bd-f419-49ce-a6a9-2f635182a4f4" providerId="ADAL" clId="{570679CB-618D-9640-B7A0-4EE685AABC26}" dt="2024-10-29T01:49:30.546" v="411" actId="478"/>
          <ac:picMkLst>
            <pc:docMk/>
            <pc:sldMk cId="670367943" sldId="337"/>
            <ac:picMk id="6" creationId="{05167571-1F99-6B39-89EC-0ACAA2E17B7C}"/>
          </ac:picMkLst>
        </pc:picChg>
        <pc:picChg chg="del">
          <ac:chgData name="Khan, Etienne (UT-EEMCS)" userId="700185bd-f419-49ce-a6a9-2f635182a4f4" providerId="ADAL" clId="{570679CB-618D-9640-B7A0-4EE685AABC26}" dt="2024-10-29T01:49:30.546" v="411" actId="478"/>
          <ac:picMkLst>
            <pc:docMk/>
            <pc:sldMk cId="670367943" sldId="337"/>
            <ac:picMk id="10" creationId="{74420E86-CFBC-D719-E3ED-95C74B4F9F68}"/>
          </ac:picMkLst>
        </pc:picChg>
        <pc:picChg chg="del">
          <ac:chgData name="Khan, Etienne (UT-EEMCS)" userId="700185bd-f419-49ce-a6a9-2f635182a4f4" providerId="ADAL" clId="{570679CB-618D-9640-B7A0-4EE685AABC26}" dt="2024-10-29T01:49:30.546" v="411" actId="478"/>
          <ac:picMkLst>
            <pc:docMk/>
            <pc:sldMk cId="670367943" sldId="337"/>
            <ac:picMk id="12" creationId="{67E21E4C-AE3C-D8E6-5884-0BC7A9ECBB3E}"/>
          </ac:picMkLst>
        </pc:picChg>
        <pc:picChg chg="del">
          <ac:chgData name="Khan, Etienne (UT-EEMCS)" userId="700185bd-f419-49ce-a6a9-2f635182a4f4" providerId="ADAL" clId="{570679CB-618D-9640-B7A0-4EE685AABC26}" dt="2024-10-29T01:49:30.546" v="411" actId="478"/>
          <ac:picMkLst>
            <pc:docMk/>
            <pc:sldMk cId="670367943" sldId="337"/>
            <ac:picMk id="13" creationId="{07DA6B63-5FE9-7EB2-CCD2-A0E2F54DBB19}"/>
          </ac:picMkLst>
        </pc:picChg>
        <pc:picChg chg="del">
          <ac:chgData name="Khan, Etienne (UT-EEMCS)" userId="700185bd-f419-49ce-a6a9-2f635182a4f4" providerId="ADAL" clId="{570679CB-618D-9640-B7A0-4EE685AABC26}" dt="2024-10-29T01:49:30.546" v="411" actId="478"/>
          <ac:picMkLst>
            <pc:docMk/>
            <pc:sldMk cId="670367943" sldId="337"/>
            <ac:picMk id="15" creationId="{FBC03E94-2CA2-C940-959C-4FEB24E789F7}"/>
          </ac:picMkLst>
        </pc:picChg>
        <pc:cxnChg chg="del">
          <ac:chgData name="Khan, Etienne (UT-EEMCS)" userId="700185bd-f419-49ce-a6a9-2f635182a4f4" providerId="ADAL" clId="{570679CB-618D-9640-B7A0-4EE685AABC26}" dt="2024-10-29T01:49:30.546" v="411" actId="478"/>
          <ac:cxnSpMkLst>
            <pc:docMk/>
            <pc:sldMk cId="670367943" sldId="337"/>
            <ac:cxnSpMk id="21" creationId="{DB29E6FB-6015-9FC9-A00F-426C598DD900}"/>
          </ac:cxnSpMkLst>
        </pc:cxnChg>
        <pc:cxnChg chg="del">
          <ac:chgData name="Khan, Etienne (UT-EEMCS)" userId="700185bd-f419-49ce-a6a9-2f635182a4f4" providerId="ADAL" clId="{570679CB-618D-9640-B7A0-4EE685AABC26}" dt="2024-10-29T01:49:30.546" v="411" actId="478"/>
          <ac:cxnSpMkLst>
            <pc:docMk/>
            <pc:sldMk cId="670367943" sldId="337"/>
            <ac:cxnSpMk id="23" creationId="{6D30D764-0155-2CE2-5CC1-96CB64797055}"/>
          </ac:cxnSpMkLst>
        </pc:cxnChg>
        <pc:cxnChg chg="del">
          <ac:chgData name="Khan, Etienne (UT-EEMCS)" userId="700185bd-f419-49ce-a6a9-2f635182a4f4" providerId="ADAL" clId="{570679CB-618D-9640-B7A0-4EE685AABC26}" dt="2024-10-29T01:49:30.546" v="411" actId="478"/>
          <ac:cxnSpMkLst>
            <pc:docMk/>
            <pc:sldMk cId="670367943" sldId="337"/>
            <ac:cxnSpMk id="25" creationId="{F8AC13DF-14B4-FCF4-C9EA-9DB6F4DFB518}"/>
          </ac:cxnSpMkLst>
        </pc:cxnChg>
      </pc:sldChg>
      <pc:sldChg chg="addSp delSp modSp add mod modTransition">
        <pc:chgData name="Khan, Etienne (UT-EEMCS)" userId="700185bd-f419-49ce-a6a9-2f635182a4f4" providerId="ADAL" clId="{570679CB-618D-9640-B7A0-4EE685AABC26}" dt="2024-10-29T02:10:32.790" v="456"/>
        <pc:sldMkLst>
          <pc:docMk/>
          <pc:sldMk cId="1137352253" sldId="364"/>
        </pc:sldMkLst>
        <pc:spChg chg="del">
          <ac:chgData name="Khan, Etienne (UT-EEMCS)" userId="700185bd-f419-49ce-a6a9-2f635182a4f4" providerId="ADAL" clId="{570679CB-618D-9640-B7A0-4EE685AABC26}" dt="2024-10-29T02:09:08.046" v="442" actId="478"/>
          <ac:spMkLst>
            <pc:docMk/>
            <pc:sldMk cId="1137352253" sldId="364"/>
            <ac:spMk id="5" creationId="{A43D74A3-D52F-4F05-ACFF-57549BF00CD4}"/>
          </ac:spMkLst>
        </pc:spChg>
        <pc:spChg chg="add del mod">
          <ac:chgData name="Khan, Etienne (UT-EEMCS)" userId="700185bd-f419-49ce-a6a9-2f635182a4f4" providerId="ADAL" clId="{570679CB-618D-9640-B7A0-4EE685AABC26}" dt="2024-10-29T02:09:09.445" v="443" actId="478"/>
          <ac:spMkLst>
            <pc:docMk/>
            <pc:sldMk cId="1137352253" sldId="364"/>
            <ac:spMk id="6" creationId="{57E6BE2B-E0C4-330E-276E-410301B2D9B4}"/>
          </ac:spMkLst>
        </pc:spChg>
        <pc:spChg chg="add mod">
          <ac:chgData name="Khan, Etienne (UT-EEMCS)" userId="700185bd-f419-49ce-a6a9-2f635182a4f4" providerId="ADAL" clId="{570679CB-618D-9640-B7A0-4EE685AABC26}" dt="2024-10-29T02:09:16.218" v="444"/>
          <ac:spMkLst>
            <pc:docMk/>
            <pc:sldMk cId="1137352253" sldId="364"/>
            <ac:spMk id="8" creationId="{0F661490-87C1-A943-F081-E49E294E16FB}"/>
          </ac:spMkLst>
        </pc:spChg>
      </pc:sldChg>
      <pc:sldChg chg="addSp delSp modSp new mod">
        <pc:chgData name="Khan, Etienne (UT-EEMCS)" userId="700185bd-f419-49ce-a6a9-2f635182a4f4" providerId="ADAL" clId="{570679CB-618D-9640-B7A0-4EE685AABC26}" dt="2024-10-29T02:29:05.163" v="464" actId="1076"/>
        <pc:sldMkLst>
          <pc:docMk/>
          <pc:sldMk cId="1224807401" sldId="365"/>
        </pc:sldMkLst>
        <pc:spChg chg="del">
          <ac:chgData name="Khan, Etienne (UT-EEMCS)" userId="700185bd-f419-49ce-a6a9-2f635182a4f4" providerId="ADAL" clId="{570679CB-618D-9640-B7A0-4EE685AABC26}" dt="2024-10-29T02:26:28.646" v="460" actId="478"/>
          <ac:spMkLst>
            <pc:docMk/>
            <pc:sldMk cId="1224807401" sldId="365"/>
            <ac:spMk id="3" creationId="{7870FEBC-DD47-6448-7906-60C59CD248C1}"/>
          </ac:spMkLst>
        </pc:spChg>
        <pc:spChg chg="del">
          <ac:chgData name="Khan, Etienne (UT-EEMCS)" userId="700185bd-f419-49ce-a6a9-2f635182a4f4" providerId="ADAL" clId="{570679CB-618D-9640-B7A0-4EE685AABC26}" dt="2024-10-29T02:26:31.084" v="461" actId="478"/>
          <ac:spMkLst>
            <pc:docMk/>
            <pc:sldMk cId="1224807401" sldId="365"/>
            <ac:spMk id="4" creationId="{6B98D3BD-C055-ADF4-36CE-7164E0F307A2}"/>
          </ac:spMkLst>
        </pc:spChg>
        <pc:spChg chg="add mod">
          <ac:chgData name="Khan, Etienne (UT-EEMCS)" userId="700185bd-f419-49ce-a6a9-2f635182a4f4" providerId="ADAL" clId="{570679CB-618D-9640-B7A0-4EE685AABC26}" dt="2024-10-29T02:28:57.707" v="463"/>
          <ac:spMkLst>
            <pc:docMk/>
            <pc:sldMk cId="1224807401" sldId="365"/>
            <ac:spMk id="5" creationId="{7AD86D05-6AA1-E79D-80A1-6D4135FEB298}"/>
          </ac:spMkLst>
        </pc:spChg>
        <pc:picChg chg="add mod">
          <ac:chgData name="Khan, Etienne (UT-EEMCS)" userId="700185bd-f419-49ce-a6a9-2f635182a4f4" providerId="ADAL" clId="{570679CB-618D-9640-B7A0-4EE685AABC26}" dt="2024-10-29T02:29:05.163" v="464" actId="1076"/>
          <ac:picMkLst>
            <pc:docMk/>
            <pc:sldMk cId="1224807401" sldId="365"/>
            <ac:picMk id="1026" creationId="{A2EB3C88-A180-7F19-962C-77DF2FDDD95B}"/>
          </ac:picMkLst>
        </pc:picChg>
      </pc:sldChg>
      <pc:sldChg chg="modSp add mod">
        <pc:chgData name="Khan, Etienne (UT-EEMCS)" userId="700185bd-f419-49ce-a6a9-2f635182a4f4" providerId="ADAL" clId="{570679CB-618D-9640-B7A0-4EE685AABC26}" dt="2024-10-29T13:04:00.585" v="1546" actId="207"/>
        <pc:sldMkLst>
          <pc:docMk/>
          <pc:sldMk cId="2995963020" sldId="366"/>
        </pc:sldMkLst>
        <pc:spChg chg="mod">
          <ac:chgData name="Khan, Etienne (UT-EEMCS)" userId="700185bd-f419-49ce-a6a9-2f635182a4f4" providerId="ADAL" clId="{570679CB-618D-9640-B7A0-4EE685AABC26}" dt="2024-10-29T13:04:00.585" v="1546" actId="207"/>
          <ac:spMkLst>
            <pc:docMk/>
            <pc:sldMk cId="2995963020" sldId="366"/>
            <ac:spMk id="5" creationId="{2256DD47-28B3-847C-BF7E-4D1FB58C596D}"/>
          </ac:spMkLst>
        </pc:spChg>
      </pc:sldChg>
      <pc:sldChg chg="addSp delSp modSp add mod">
        <pc:chgData name="Khan, Etienne (UT-EEMCS)" userId="700185bd-f419-49ce-a6a9-2f635182a4f4" providerId="ADAL" clId="{570679CB-618D-9640-B7A0-4EE685AABC26}" dt="2024-10-29T08:54:07.350" v="711" actId="478"/>
        <pc:sldMkLst>
          <pc:docMk/>
          <pc:sldMk cId="4150388722" sldId="367"/>
        </pc:sldMkLst>
        <pc:spChg chg="del">
          <ac:chgData name="Khan, Etienne (UT-EEMCS)" userId="700185bd-f419-49ce-a6a9-2f635182a4f4" providerId="ADAL" clId="{570679CB-618D-9640-B7A0-4EE685AABC26}" dt="2024-10-29T02:30:39.479" v="478" actId="478"/>
          <ac:spMkLst>
            <pc:docMk/>
            <pc:sldMk cId="4150388722" sldId="367"/>
            <ac:spMk id="5" creationId="{BE91029F-4F8D-DF4C-B646-3463F0ECF069}"/>
          </ac:spMkLst>
        </pc:spChg>
        <pc:spChg chg="add del mod">
          <ac:chgData name="Khan, Etienne (UT-EEMCS)" userId="700185bd-f419-49ce-a6a9-2f635182a4f4" providerId="ADAL" clId="{570679CB-618D-9640-B7A0-4EE685AABC26}" dt="2024-10-29T08:53:06.920" v="705" actId="478"/>
          <ac:spMkLst>
            <pc:docMk/>
            <pc:sldMk cId="4150388722" sldId="367"/>
            <ac:spMk id="6" creationId="{950A23D9-99E5-59E8-3914-20A1614AE23E}"/>
          </ac:spMkLst>
        </pc:spChg>
        <pc:spChg chg="mod">
          <ac:chgData name="Khan, Etienne (UT-EEMCS)" userId="700185bd-f419-49ce-a6a9-2f635182a4f4" providerId="ADAL" clId="{570679CB-618D-9640-B7A0-4EE685AABC26}" dt="2024-10-29T02:30:37.258" v="477" actId="207"/>
          <ac:spMkLst>
            <pc:docMk/>
            <pc:sldMk cId="4150388722" sldId="367"/>
            <ac:spMk id="7" creationId="{5F5120D9-ADBE-B53D-FAD3-DD8D0B6F5DC2}"/>
          </ac:spMkLst>
        </pc:spChg>
        <pc:picChg chg="add del mod">
          <ac:chgData name="Khan, Etienne (UT-EEMCS)" userId="700185bd-f419-49ce-a6a9-2f635182a4f4" providerId="ADAL" clId="{570679CB-618D-9640-B7A0-4EE685AABC26}" dt="2024-10-29T08:53:04.379" v="704" actId="478"/>
          <ac:picMkLst>
            <pc:docMk/>
            <pc:sldMk cId="4150388722" sldId="367"/>
            <ac:picMk id="3" creationId="{F54B45B4-DE03-0D85-00FE-74A55CBD3230}"/>
          </ac:picMkLst>
        </pc:picChg>
        <pc:picChg chg="add mod">
          <ac:chgData name="Khan, Etienne (UT-EEMCS)" userId="700185bd-f419-49ce-a6a9-2f635182a4f4" providerId="ADAL" clId="{570679CB-618D-9640-B7A0-4EE685AABC26}" dt="2024-10-29T08:53:12.999" v="707" actId="14100"/>
          <ac:picMkLst>
            <pc:docMk/>
            <pc:sldMk cId="4150388722" sldId="367"/>
            <ac:picMk id="8" creationId="{9F18337D-46FE-D6A4-5E89-8477D72221B5}"/>
          </ac:picMkLst>
        </pc:picChg>
        <pc:picChg chg="add mod">
          <ac:chgData name="Khan, Etienne (UT-EEMCS)" userId="700185bd-f419-49ce-a6a9-2f635182a4f4" providerId="ADAL" clId="{570679CB-618D-9640-B7A0-4EE685AABC26}" dt="2024-10-29T08:53:41.770" v="709"/>
          <ac:picMkLst>
            <pc:docMk/>
            <pc:sldMk cId="4150388722" sldId="367"/>
            <ac:picMk id="9" creationId="{C99C8606-9320-32A4-6A7E-858B252CCE04}"/>
          </ac:picMkLst>
        </pc:picChg>
        <pc:picChg chg="add del mod">
          <ac:chgData name="Khan, Etienne (UT-EEMCS)" userId="700185bd-f419-49ce-a6a9-2f635182a4f4" providerId="ADAL" clId="{570679CB-618D-9640-B7A0-4EE685AABC26}" dt="2024-10-29T08:54:07.350" v="711" actId="478"/>
          <ac:picMkLst>
            <pc:docMk/>
            <pc:sldMk cId="4150388722" sldId="367"/>
            <ac:picMk id="10" creationId="{B8489E6A-3F00-FA62-B441-3A0FFD532FAC}"/>
          </ac:picMkLst>
        </pc:picChg>
      </pc:sldChg>
      <pc:sldChg chg="new del">
        <pc:chgData name="Khan, Etienne (UT-EEMCS)" userId="700185bd-f419-49ce-a6a9-2f635182a4f4" providerId="ADAL" clId="{570679CB-618D-9640-B7A0-4EE685AABC26}" dt="2024-10-29T02:34:49.403" v="482" actId="2696"/>
        <pc:sldMkLst>
          <pc:docMk/>
          <pc:sldMk cId="182902562" sldId="368"/>
        </pc:sldMkLst>
      </pc:sldChg>
      <pc:sldChg chg="addSp delSp modSp add mod modTransition chgLayout">
        <pc:chgData name="Khan, Etienne (UT-EEMCS)" userId="700185bd-f419-49ce-a6a9-2f635182a4f4" providerId="ADAL" clId="{570679CB-618D-9640-B7A0-4EE685AABC26}" dt="2024-10-29T10:36:10.790" v="1322" actId="20577"/>
        <pc:sldMkLst>
          <pc:docMk/>
          <pc:sldMk cId="3611298805" sldId="369"/>
        </pc:sldMkLst>
        <pc:spChg chg="del">
          <ac:chgData name="Khan, Etienne (UT-EEMCS)" userId="700185bd-f419-49ce-a6a9-2f635182a4f4" providerId="ADAL" clId="{570679CB-618D-9640-B7A0-4EE685AABC26}" dt="2024-10-29T10:22:35.554" v="1010" actId="6264"/>
          <ac:spMkLst>
            <pc:docMk/>
            <pc:sldMk cId="3611298805" sldId="369"/>
            <ac:spMk id="2" creationId="{692FE5AE-62BC-F56F-B80B-60C1D84B3378}"/>
          </ac:spMkLst>
        </pc:spChg>
        <pc:spChg chg="add del mod ord">
          <ac:chgData name="Khan, Etienne (UT-EEMCS)" userId="700185bd-f419-49ce-a6a9-2f635182a4f4" providerId="ADAL" clId="{570679CB-618D-9640-B7A0-4EE685AABC26}" dt="2024-10-29T10:22:37.849" v="1011" actId="478"/>
          <ac:spMkLst>
            <pc:docMk/>
            <pc:sldMk cId="3611298805" sldId="369"/>
            <ac:spMk id="3" creationId="{E223B74C-EFA9-F483-0D1C-04143120E790}"/>
          </ac:spMkLst>
        </pc:spChg>
        <pc:spChg chg="add mod ord">
          <ac:chgData name="Khan, Etienne (UT-EEMCS)" userId="700185bd-f419-49ce-a6a9-2f635182a4f4" providerId="ADAL" clId="{570679CB-618D-9640-B7A0-4EE685AABC26}" dt="2024-10-29T10:22:35.554" v="1010" actId="6264"/>
          <ac:spMkLst>
            <pc:docMk/>
            <pc:sldMk cId="3611298805" sldId="369"/>
            <ac:spMk id="4" creationId="{14ACA2CF-7F23-87B6-851C-4FC83065AA3C}"/>
          </ac:spMkLst>
        </pc:spChg>
        <pc:spChg chg="add mod ord">
          <ac:chgData name="Khan, Etienne (UT-EEMCS)" userId="700185bd-f419-49ce-a6a9-2f635182a4f4" providerId="ADAL" clId="{570679CB-618D-9640-B7A0-4EE685AABC26}" dt="2024-10-29T10:36:10.790" v="1322" actId="20577"/>
          <ac:spMkLst>
            <pc:docMk/>
            <pc:sldMk cId="3611298805" sldId="369"/>
            <ac:spMk id="5" creationId="{DCA61D1C-6769-14CF-C913-2B74771FCE26}"/>
          </ac:spMkLst>
        </pc:spChg>
        <pc:spChg chg="mod">
          <ac:chgData name="Khan, Etienne (UT-EEMCS)" userId="700185bd-f419-49ce-a6a9-2f635182a4f4" providerId="ADAL" clId="{570679CB-618D-9640-B7A0-4EE685AABC26}" dt="2024-10-29T02:37:28.266" v="602" actId="207"/>
          <ac:spMkLst>
            <pc:docMk/>
            <pc:sldMk cId="3611298805" sldId="369"/>
            <ac:spMk id="7" creationId="{6C479E8B-EE38-7A97-E5D2-12D459AEDAB6}"/>
          </ac:spMkLst>
        </pc:spChg>
      </pc:sldChg>
      <pc:sldChg chg="addSp modSp add mod modTransition">
        <pc:chgData name="Khan, Etienne (UT-EEMCS)" userId="700185bd-f419-49ce-a6a9-2f635182a4f4" providerId="ADAL" clId="{570679CB-618D-9640-B7A0-4EE685AABC26}" dt="2024-10-29T02:59:50.163" v="651" actId="1076"/>
        <pc:sldMkLst>
          <pc:docMk/>
          <pc:sldMk cId="2258609676" sldId="370"/>
        </pc:sldMkLst>
        <pc:spChg chg="add mod">
          <ac:chgData name="Khan, Etienne (UT-EEMCS)" userId="700185bd-f419-49ce-a6a9-2f635182a4f4" providerId="ADAL" clId="{570679CB-618D-9640-B7A0-4EE685AABC26}" dt="2024-10-29T02:59:50.163" v="651" actId="1076"/>
          <ac:spMkLst>
            <pc:docMk/>
            <pc:sldMk cId="2258609676" sldId="370"/>
            <ac:spMk id="3" creationId="{0353BE7A-A1CE-9500-1FDA-47D052842C83}"/>
          </ac:spMkLst>
        </pc:spChg>
        <pc:spChg chg="mod">
          <ac:chgData name="Khan, Etienne (UT-EEMCS)" userId="700185bd-f419-49ce-a6a9-2f635182a4f4" providerId="ADAL" clId="{570679CB-618D-9640-B7A0-4EE685AABC26}" dt="2024-10-29T02:36:07.531" v="566" actId="20577"/>
          <ac:spMkLst>
            <pc:docMk/>
            <pc:sldMk cId="2258609676" sldId="370"/>
            <ac:spMk id="7" creationId="{3E7CC409-D3A7-42E3-CC01-8DADE742FB61}"/>
          </ac:spMkLst>
        </pc:spChg>
      </pc:sldChg>
      <pc:sldChg chg="addSp delSp modSp new del mod modAnim">
        <pc:chgData name="Khan, Etienne (UT-EEMCS)" userId="700185bd-f419-49ce-a6a9-2f635182a4f4" providerId="ADAL" clId="{570679CB-618D-9640-B7A0-4EE685AABC26}" dt="2024-10-29T13:57:53.977" v="1581" actId="2696"/>
        <pc:sldMkLst>
          <pc:docMk/>
          <pc:sldMk cId="4091607685" sldId="371"/>
        </pc:sldMkLst>
        <pc:spChg chg="del">
          <ac:chgData name="Khan, Etienne (UT-EEMCS)" userId="700185bd-f419-49ce-a6a9-2f635182a4f4" providerId="ADAL" clId="{570679CB-618D-9640-B7A0-4EE685AABC26}" dt="2024-10-29T02:45:04.389" v="605" actId="478"/>
          <ac:spMkLst>
            <pc:docMk/>
            <pc:sldMk cId="4091607685" sldId="371"/>
            <ac:spMk id="3" creationId="{4C3ABD79-3C0D-85EE-8A28-39BDFB245712}"/>
          </ac:spMkLst>
        </pc:spChg>
        <pc:spChg chg="del">
          <ac:chgData name="Khan, Etienne (UT-EEMCS)" userId="700185bd-f419-49ce-a6a9-2f635182a4f4" providerId="ADAL" clId="{570679CB-618D-9640-B7A0-4EE685AABC26}" dt="2024-10-29T02:45:02.377" v="604" actId="478"/>
          <ac:spMkLst>
            <pc:docMk/>
            <pc:sldMk cId="4091607685" sldId="371"/>
            <ac:spMk id="4" creationId="{0F0212D1-DD18-6362-F881-CCA81300607C}"/>
          </ac:spMkLst>
        </pc:spChg>
        <pc:spChg chg="add mod">
          <ac:chgData name="Khan, Etienne (UT-EEMCS)" userId="700185bd-f419-49ce-a6a9-2f635182a4f4" providerId="ADAL" clId="{570679CB-618D-9640-B7A0-4EE685AABC26}" dt="2024-10-29T02:46:15.038" v="637" actId="207"/>
          <ac:spMkLst>
            <pc:docMk/>
            <pc:sldMk cId="4091607685" sldId="371"/>
            <ac:spMk id="6" creationId="{DB6420ED-873A-3197-20DD-961B069AC8D5}"/>
          </ac:spMkLst>
        </pc:spChg>
        <pc:picChg chg="add mod">
          <ac:chgData name="Khan, Etienne (UT-EEMCS)" userId="700185bd-f419-49ce-a6a9-2f635182a4f4" providerId="ADAL" clId="{570679CB-618D-9640-B7A0-4EE685AABC26}" dt="2024-10-29T02:45:05.414" v="606"/>
          <ac:picMkLst>
            <pc:docMk/>
            <pc:sldMk cId="4091607685" sldId="371"/>
            <ac:picMk id="5" creationId="{D4EE72F4-FF9A-1E81-6F5C-2E27138A616A}"/>
          </ac:picMkLst>
        </pc:picChg>
      </pc:sldChg>
      <pc:sldChg chg="addSp delSp modSp add mod ord modTransition modNotes modNotesTx">
        <pc:chgData name="Khan, Etienne (UT-EEMCS)" userId="700185bd-f419-49ce-a6a9-2f635182a4f4" providerId="ADAL" clId="{570679CB-618D-9640-B7A0-4EE685AABC26}" dt="2024-10-29T10:54:18.342" v="1526"/>
        <pc:sldMkLst>
          <pc:docMk/>
          <pc:sldMk cId="150014085" sldId="372"/>
        </pc:sldMkLst>
        <pc:spChg chg="add mod">
          <ac:chgData name="Khan, Etienne (UT-EEMCS)" userId="700185bd-f419-49ce-a6a9-2f635182a4f4" providerId="ADAL" clId="{570679CB-618D-9640-B7A0-4EE685AABC26}" dt="2024-10-29T02:58:36.199" v="647"/>
          <ac:spMkLst>
            <pc:docMk/>
            <pc:sldMk cId="150014085" sldId="372"/>
            <ac:spMk id="5" creationId="{637A5854-70C7-9C71-31D4-1A5D98B715AA}"/>
          </ac:spMkLst>
        </pc:spChg>
        <pc:spChg chg="del">
          <ac:chgData name="Khan, Etienne (UT-EEMCS)" userId="700185bd-f419-49ce-a6a9-2f635182a4f4" providerId="ADAL" clId="{570679CB-618D-9640-B7A0-4EE685AABC26}" dt="2024-10-29T02:58:29.512" v="646" actId="478"/>
          <ac:spMkLst>
            <pc:docMk/>
            <pc:sldMk cId="150014085" sldId="372"/>
            <ac:spMk id="7" creationId="{5E7A417A-E052-7D37-4BB7-C58C1A1B4752}"/>
          </ac:spMkLst>
        </pc:spChg>
        <pc:grpChg chg="del">
          <ac:chgData name="Khan, Etienne (UT-EEMCS)" userId="700185bd-f419-49ce-a6a9-2f635182a4f4" providerId="ADAL" clId="{570679CB-618D-9640-B7A0-4EE685AABC26}" dt="2024-10-29T02:52:50.952" v="641" actId="478"/>
          <ac:grpSpMkLst>
            <pc:docMk/>
            <pc:sldMk cId="150014085" sldId="372"/>
            <ac:grpSpMk id="30" creationId="{34E01CEB-D7A8-AA19-9EAF-4522CC8B2E24}"/>
          </ac:grpSpMkLst>
        </pc:grpChg>
        <pc:picChg chg="add mod">
          <ac:chgData name="Khan, Etienne (UT-EEMCS)" userId="700185bd-f419-49ce-a6a9-2f635182a4f4" providerId="ADAL" clId="{570679CB-618D-9640-B7A0-4EE685AABC26}" dt="2024-10-29T02:53:56.278" v="644" actId="14100"/>
          <ac:picMkLst>
            <pc:docMk/>
            <pc:sldMk cId="150014085" sldId="372"/>
            <ac:picMk id="4" creationId="{AB97DD11-D4D7-A875-5E61-567878748C52}"/>
          </ac:picMkLst>
        </pc:picChg>
      </pc:sldChg>
      <pc:sldChg chg="addSp delSp modSp add mod modTransition">
        <pc:chgData name="Khan, Etienne (UT-EEMCS)" userId="700185bd-f419-49ce-a6a9-2f635182a4f4" providerId="ADAL" clId="{570679CB-618D-9640-B7A0-4EE685AABC26}" dt="2024-10-29T09:17:58.746" v="790"/>
        <pc:sldMkLst>
          <pc:docMk/>
          <pc:sldMk cId="583323760" sldId="373"/>
        </pc:sldMkLst>
        <pc:spChg chg="add del mod">
          <ac:chgData name="Khan, Etienne (UT-EEMCS)" userId="700185bd-f419-49ce-a6a9-2f635182a4f4" providerId="ADAL" clId="{570679CB-618D-9640-B7A0-4EE685AABC26}" dt="2024-10-29T03:03:00.516" v="654" actId="478"/>
          <ac:spMkLst>
            <pc:docMk/>
            <pc:sldMk cId="583323760" sldId="373"/>
            <ac:spMk id="5" creationId="{575E174D-E7DC-F15D-B6CE-56FFE5A35A5E}"/>
          </ac:spMkLst>
        </pc:spChg>
        <pc:spChg chg="mod">
          <ac:chgData name="Khan, Etienne (UT-EEMCS)" userId="700185bd-f419-49ce-a6a9-2f635182a4f4" providerId="ADAL" clId="{570679CB-618D-9640-B7A0-4EE685AABC26}" dt="2024-10-29T03:04:43.645" v="667" actId="20577"/>
          <ac:spMkLst>
            <pc:docMk/>
            <pc:sldMk cId="583323760" sldId="373"/>
            <ac:spMk id="7" creationId="{ABA4722C-3C44-AA48-7A22-D1EC52654D40}"/>
          </ac:spMkLst>
        </pc:spChg>
        <pc:picChg chg="del">
          <ac:chgData name="Khan, Etienne (UT-EEMCS)" userId="700185bd-f419-49ce-a6a9-2f635182a4f4" providerId="ADAL" clId="{570679CB-618D-9640-B7A0-4EE685AABC26}" dt="2024-10-29T03:02:57.041" v="653" actId="478"/>
          <ac:picMkLst>
            <pc:docMk/>
            <pc:sldMk cId="583323760" sldId="373"/>
            <ac:picMk id="3" creationId="{014BED09-DC43-9F4C-FADE-A8CB15643B2F}"/>
          </ac:picMkLst>
        </pc:picChg>
        <pc:picChg chg="add mod">
          <ac:chgData name="Khan, Etienne (UT-EEMCS)" userId="700185bd-f419-49ce-a6a9-2f635182a4f4" providerId="ADAL" clId="{570679CB-618D-9640-B7A0-4EE685AABC26}" dt="2024-10-29T03:04:06.924" v="658" actId="14100"/>
          <ac:picMkLst>
            <pc:docMk/>
            <pc:sldMk cId="583323760" sldId="373"/>
            <ac:picMk id="8" creationId="{630EF062-CA8B-598E-EDDC-3F7987B4449C}"/>
          </ac:picMkLst>
        </pc:picChg>
      </pc:sldChg>
      <pc:sldChg chg="delSp new del mod">
        <pc:chgData name="Khan, Etienne (UT-EEMCS)" userId="700185bd-f419-49ce-a6a9-2f635182a4f4" providerId="ADAL" clId="{570679CB-618D-9640-B7A0-4EE685AABC26}" dt="2024-10-29T08:53:02.376" v="703" actId="2696"/>
        <pc:sldMkLst>
          <pc:docMk/>
          <pc:sldMk cId="3526664231" sldId="374"/>
        </pc:sldMkLst>
        <pc:spChg chg="del">
          <ac:chgData name="Khan, Etienne (UT-EEMCS)" userId="700185bd-f419-49ce-a6a9-2f635182a4f4" providerId="ADAL" clId="{570679CB-618D-9640-B7A0-4EE685AABC26}" dt="2024-10-29T08:52:52.081" v="701" actId="478"/>
          <ac:spMkLst>
            <pc:docMk/>
            <pc:sldMk cId="3526664231" sldId="374"/>
            <ac:spMk id="3" creationId="{8A396392-3A9F-90C4-5463-6AB58569ABC4}"/>
          </ac:spMkLst>
        </pc:spChg>
      </pc:sldChg>
      <pc:sldChg chg="add modTransition">
        <pc:chgData name="Khan, Etienne (UT-EEMCS)" userId="700185bd-f419-49ce-a6a9-2f635182a4f4" providerId="ADAL" clId="{570679CB-618D-9640-B7A0-4EE685AABC26}" dt="2024-10-29T09:17:56.859" v="789"/>
        <pc:sldMkLst>
          <pc:docMk/>
          <pc:sldMk cId="247228574" sldId="375"/>
        </pc:sldMkLst>
      </pc:sldChg>
      <pc:sldChg chg="addSp delSp modSp add mod modTransition">
        <pc:chgData name="Khan, Etienne (UT-EEMCS)" userId="700185bd-f419-49ce-a6a9-2f635182a4f4" providerId="ADAL" clId="{570679CB-618D-9640-B7A0-4EE685AABC26}" dt="2024-10-29T09:17:54.083" v="788"/>
        <pc:sldMkLst>
          <pc:docMk/>
          <pc:sldMk cId="4003304394" sldId="376"/>
        </pc:sldMkLst>
        <pc:picChg chg="add mod modCrop">
          <ac:chgData name="Khan, Etienne (UT-EEMCS)" userId="700185bd-f419-49ce-a6a9-2f635182a4f4" providerId="ADAL" clId="{570679CB-618D-9640-B7A0-4EE685AABC26}" dt="2024-10-29T08:57:01.429" v="721" actId="14100"/>
          <ac:picMkLst>
            <pc:docMk/>
            <pc:sldMk cId="4003304394" sldId="376"/>
            <ac:picMk id="3" creationId="{F777B3A1-8D25-B0B5-C070-E11F24284EF4}"/>
          </ac:picMkLst>
        </pc:picChg>
        <pc:picChg chg="del">
          <ac:chgData name="Khan, Etienne (UT-EEMCS)" userId="700185bd-f419-49ce-a6a9-2f635182a4f4" providerId="ADAL" clId="{570679CB-618D-9640-B7A0-4EE685AABC26}" dt="2024-10-29T08:56:03.248" v="713" actId="478"/>
          <ac:picMkLst>
            <pc:docMk/>
            <pc:sldMk cId="4003304394" sldId="376"/>
            <ac:picMk id="8" creationId="{DBB7A058-00ED-3115-F34E-47A3301EBF1D}"/>
          </ac:picMkLst>
        </pc:picChg>
      </pc:sldChg>
      <pc:sldChg chg="addSp delSp modSp add mod modTransition">
        <pc:chgData name="Khan, Etienne (UT-EEMCS)" userId="700185bd-f419-49ce-a6a9-2f635182a4f4" providerId="ADAL" clId="{570679CB-618D-9640-B7A0-4EE685AABC26}" dt="2024-10-29T09:18:01.917" v="791"/>
        <pc:sldMkLst>
          <pc:docMk/>
          <pc:sldMk cId="3362255473" sldId="377"/>
        </pc:sldMkLst>
        <pc:spChg chg="add mod">
          <ac:chgData name="Khan, Etienne (UT-EEMCS)" userId="700185bd-f419-49ce-a6a9-2f635182a4f4" providerId="ADAL" clId="{570679CB-618D-9640-B7A0-4EE685AABC26}" dt="2024-10-29T09:12:07.309" v="760" actId="1036"/>
          <ac:spMkLst>
            <pc:docMk/>
            <pc:sldMk cId="3362255473" sldId="377"/>
            <ac:spMk id="5" creationId="{6FBD22D6-AC7F-20D3-0FC3-C825BEC06E79}"/>
          </ac:spMkLst>
        </pc:spChg>
        <pc:spChg chg="mod">
          <ac:chgData name="Khan, Etienne (UT-EEMCS)" userId="700185bd-f419-49ce-a6a9-2f635182a4f4" providerId="ADAL" clId="{570679CB-618D-9640-B7A0-4EE685AABC26}" dt="2024-10-29T09:10:46.888" v="730" actId="20577"/>
          <ac:spMkLst>
            <pc:docMk/>
            <pc:sldMk cId="3362255473" sldId="377"/>
            <ac:spMk id="7" creationId="{7BB56F26-79C6-BB57-A07B-FF2D49223ABD}"/>
          </ac:spMkLst>
        </pc:spChg>
        <pc:grpChg chg="add">
          <ac:chgData name="Khan, Etienne (UT-EEMCS)" userId="700185bd-f419-49ce-a6a9-2f635182a4f4" providerId="ADAL" clId="{570679CB-618D-9640-B7A0-4EE685AABC26}" dt="2024-10-29T09:12:22.428" v="761" actId="164"/>
          <ac:grpSpMkLst>
            <pc:docMk/>
            <pc:sldMk cId="3362255473" sldId="377"/>
            <ac:grpSpMk id="6" creationId="{366A6913-6489-8FF5-F663-664B2EE9C0AE}"/>
          </ac:grpSpMkLst>
        </pc:grpChg>
        <pc:picChg chg="add mod">
          <ac:chgData name="Khan, Etienne (UT-EEMCS)" userId="700185bd-f419-49ce-a6a9-2f635182a4f4" providerId="ADAL" clId="{570679CB-618D-9640-B7A0-4EE685AABC26}" dt="2024-10-29T09:11:25.246" v="733" actId="14100"/>
          <ac:picMkLst>
            <pc:docMk/>
            <pc:sldMk cId="3362255473" sldId="377"/>
            <ac:picMk id="4" creationId="{0C5BF311-9DB2-D5E8-A7D7-5A711F9F32D5}"/>
          </ac:picMkLst>
        </pc:picChg>
        <pc:picChg chg="del">
          <ac:chgData name="Khan, Etienne (UT-EEMCS)" userId="700185bd-f419-49ce-a6a9-2f635182a4f4" providerId="ADAL" clId="{570679CB-618D-9640-B7A0-4EE685AABC26}" dt="2024-10-29T09:10:49.278" v="731" actId="478"/>
          <ac:picMkLst>
            <pc:docMk/>
            <pc:sldMk cId="3362255473" sldId="377"/>
            <ac:picMk id="8" creationId="{B8220FC3-72DE-24C3-9118-6BF36C1311B4}"/>
          </ac:picMkLst>
        </pc:picChg>
      </pc:sldChg>
      <pc:sldChg chg="addSp delSp modSp add mod ord modTransition">
        <pc:chgData name="Khan, Etienne (UT-EEMCS)" userId="700185bd-f419-49ce-a6a9-2f635182a4f4" providerId="ADAL" clId="{570679CB-618D-9640-B7A0-4EE685AABC26}" dt="2024-10-29T13:55:38.118" v="1564" actId="1036"/>
        <pc:sldMkLst>
          <pc:docMk/>
          <pc:sldMk cId="745261571" sldId="378"/>
        </pc:sldMkLst>
        <pc:grpChg chg="del">
          <ac:chgData name="Khan, Etienne (UT-EEMCS)" userId="700185bd-f419-49ce-a6a9-2f635182a4f4" providerId="ADAL" clId="{570679CB-618D-9640-B7A0-4EE685AABC26}" dt="2024-10-29T09:20:23.483" v="800" actId="478"/>
          <ac:grpSpMkLst>
            <pc:docMk/>
            <pc:sldMk cId="745261571" sldId="378"/>
            <ac:grpSpMk id="6" creationId="{4A86547A-2D9C-2D4D-5943-5E4BAFAB341F}"/>
          </ac:grpSpMkLst>
        </pc:grpChg>
        <pc:picChg chg="add mod">
          <ac:chgData name="Khan, Etienne (UT-EEMCS)" userId="700185bd-f419-49ce-a6a9-2f635182a4f4" providerId="ADAL" clId="{570679CB-618D-9640-B7A0-4EE685AABC26}" dt="2024-10-29T13:55:38.118" v="1564" actId="1036"/>
          <ac:picMkLst>
            <pc:docMk/>
            <pc:sldMk cId="745261571" sldId="378"/>
            <ac:picMk id="3074" creationId="{9F076C42-FCD5-7637-8D66-BE014640B201}"/>
          </ac:picMkLst>
        </pc:picChg>
      </pc:sldChg>
      <pc:sldChg chg="new del">
        <pc:chgData name="Khan, Etienne (UT-EEMCS)" userId="700185bd-f419-49ce-a6a9-2f635182a4f4" providerId="ADAL" clId="{570679CB-618D-9640-B7A0-4EE685AABC26}" dt="2024-10-29T09:13:01.599" v="763" actId="2696"/>
        <pc:sldMkLst>
          <pc:docMk/>
          <pc:sldMk cId="3079657189" sldId="378"/>
        </pc:sldMkLst>
      </pc:sldChg>
      <pc:sldChg chg="modSp add mod">
        <pc:chgData name="Khan, Etienne (UT-EEMCS)" userId="700185bd-f419-49ce-a6a9-2f635182a4f4" providerId="ADAL" clId="{570679CB-618D-9640-B7A0-4EE685AABC26}" dt="2024-10-29T12:47:30.018" v="1540" actId="207"/>
        <pc:sldMkLst>
          <pc:docMk/>
          <pc:sldMk cId="1226685606" sldId="379"/>
        </pc:sldMkLst>
        <pc:spChg chg="mod">
          <ac:chgData name="Khan, Etienne (UT-EEMCS)" userId="700185bd-f419-49ce-a6a9-2f635182a4f4" providerId="ADAL" clId="{570679CB-618D-9640-B7A0-4EE685AABC26}" dt="2024-10-29T12:47:30.018" v="1540" actId="207"/>
          <ac:spMkLst>
            <pc:docMk/>
            <pc:sldMk cId="1226685606" sldId="379"/>
            <ac:spMk id="5" creationId="{D4595491-571C-7D8E-3513-38AAF9B4EA48}"/>
          </ac:spMkLst>
        </pc:spChg>
      </pc:sldChg>
      <pc:sldChg chg="addSp delSp modSp add mod chgLayout">
        <pc:chgData name="Khan, Etienne (UT-EEMCS)" userId="700185bd-f419-49ce-a6a9-2f635182a4f4" providerId="ADAL" clId="{570679CB-618D-9640-B7A0-4EE685AABC26}" dt="2024-10-29T12:46:21.408" v="1534" actId="14100"/>
        <pc:sldMkLst>
          <pc:docMk/>
          <pc:sldMk cId="2419123228" sldId="380"/>
        </pc:sldMkLst>
        <pc:spChg chg="del">
          <ac:chgData name="Khan, Etienne (UT-EEMCS)" userId="700185bd-f419-49ce-a6a9-2f635182a4f4" providerId="ADAL" clId="{570679CB-618D-9640-B7A0-4EE685AABC26}" dt="2024-10-29T10:36:38.502" v="1323" actId="6264"/>
          <ac:spMkLst>
            <pc:docMk/>
            <pc:sldMk cId="2419123228" sldId="380"/>
            <ac:spMk id="2" creationId="{B1A91F04-12AE-B2E2-842F-63747AC78D17}"/>
          </ac:spMkLst>
        </pc:spChg>
        <pc:spChg chg="add del mod ord">
          <ac:chgData name="Khan, Etienne (UT-EEMCS)" userId="700185bd-f419-49ce-a6a9-2f635182a4f4" providerId="ADAL" clId="{570679CB-618D-9640-B7A0-4EE685AABC26}" dt="2024-10-29T10:36:41.636" v="1324" actId="478"/>
          <ac:spMkLst>
            <pc:docMk/>
            <pc:sldMk cId="2419123228" sldId="380"/>
            <ac:spMk id="3" creationId="{59594026-DE26-6F24-3596-E7F0DDD8A455}"/>
          </ac:spMkLst>
        </pc:spChg>
        <pc:spChg chg="add mod ord">
          <ac:chgData name="Khan, Etienne (UT-EEMCS)" userId="700185bd-f419-49ce-a6a9-2f635182a4f4" providerId="ADAL" clId="{570679CB-618D-9640-B7A0-4EE685AABC26}" dt="2024-10-29T10:36:38.502" v="1323" actId="6264"/>
          <ac:spMkLst>
            <pc:docMk/>
            <pc:sldMk cId="2419123228" sldId="380"/>
            <ac:spMk id="4" creationId="{80F328D9-B381-5C6B-D10D-324AF2D6DE9B}"/>
          </ac:spMkLst>
        </pc:spChg>
        <pc:spChg chg="add mod ord">
          <ac:chgData name="Khan, Etienne (UT-EEMCS)" userId="700185bd-f419-49ce-a6a9-2f635182a4f4" providerId="ADAL" clId="{570679CB-618D-9640-B7A0-4EE685AABC26}" dt="2024-10-29T12:46:21.408" v="1534" actId="14100"/>
          <ac:spMkLst>
            <pc:docMk/>
            <pc:sldMk cId="2419123228" sldId="380"/>
            <ac:spMk id="5" creationId="{E588E224-D220-7133-6EE2-C1BEEB20554B}"/>
          </ac:spMkLst>
        </pc:spChg>
        <pc:spChg chg="del">
          <ac:chgData name="Khan, Etienne (UT-EEMCS)" userId="700185bd-f419-49ce-a6a9-2f635182a4f4" providerId="ADAL" clId="{570679CB-618D-9640-B7A0-4EE685AABC26}" dt="2024-10-29T09:14:12.217" v="768" actId="478"/>
          <ac:spMkLst>
            <pc:docMk/>
            <pc:sldMk cId="2419123228" sldId="380"/>
            <ac:spMk id="5" creationId="{FDD0B976-9E03-ADBB-D50B-D7822C977694}"/>
          </ac:spMkLst>
        </pc:spChg>
        <pc:spChg chg="mod">
          <ac:chgData name="Khan, Etienne (UT-EEMCS)" userId="700185bd-f419-49ce-a6a9-2f635182a4f4" providerId="ADAL" clId="{570679CB-618D-9640-B7A0-4EE685AABC26}" dt="2024-10-29T09:14:07.031" v="767"/>
          <ac:spMkLst>
            <pc:docMk/>
            <pc:sldMk cId="2419123228" sldId="380"/>
            <ac:spMk id="7" creationId="{FAF841EB-A248-E307-0784-754BAE74C690}"/>
          </ac:spMkLst>
        </pc:spChg>
      </pc:sldChg>
      <pc:sldChg chg="addSp delSp modSp add mod modTransition chgLayout">
        <pc:chgData name="Khan, Etienne (UT-EEMCS)" userId="700185bd-f419-49ce-a6a9-2f635182a4f4" providerId="ADAL" clId="{570679CB-618D-9640-B7A0-4EE685AABC26}" dt="2024-10-29T12:46:30.168" v="1536" actId="14100"/>
        <pc:sldMkLst>
          <pc:docMk/>
          <pc:sldMk cId="2330255416" sldId="381"/>
        </pc:sldMkLst>
        <pc:spChg chg="del">
          <ac:chgData name="Khan, Etienne (UT-EEMCS)" userId="700185bd-f419-49ce-a6a9-2f635182a4f4" providerId="ADAL" clId="{570679CB-618D-9640-B7A0-4EE685AABC26}" dt="2024-10-29T10:37:21.119" v="1378" actId="6264"/>
          <ac:spMkLst>
            <pc:docMk/>
            <pc:sldMk cId="2330255416" sldId="381"/>
            <ac:spMk id="2" creationId="{1525C182-5973-2CC5-6CEF-95FFFC9768E9}"/>
          </ac:spMkLst>
        </pc:spChg>
        <pc:spChg chg="add del mod ord">
          <ac:chgData name="Khan, Etienne (UT-EEMCS)" userId="700185bd-f419-49ce-a6a9-2f635182a4f4" providerId="ADAL" clId="{570679CB-618D-9640-B7A0-4EE685AABC26}" dt="2024-10-29T10:37:23.181" v="1379" actId="478"/>
          <ac:spMkLst>
            <pc:docMk/>
            <pc:sldMk cId="2330255416" sldId="381"/>
            <ac:spMk id="3" creationId="{CCFA5EBE-19DB-98BE-1EBC-0E70D53AAF00}"/>
          </ac:spMkLst>
        </pc:spChg>
        <pc:spChg chg="add mod ord">
          <ac:chgData name="Khan, Etienne (UT-EEMCS)" userId="700185bd-f419-49ce-a6a9-2f635182a4f4" providerId="ADAL" clId="{570679CB-618D-9640-B7A0-4EE685AABC26}" dt="2024-10-29T10:37:21.119" v="1378" actId="6264"/>
          <ac:spMkLst>
            <pc:docMk/>
            <pc:sldMk cId="2330255416" sldId="381"/>
            <ac:spMk id="4" creationId="{E5A8A173-0D71-8855-D44D-17B1A3501F8D}"/>
          </ac:spMkLst>
        </pc:spChg>
        <pc:spChg chg="add mod ord">
          <ac:chgData name="Khan, Etienne (UT-EEMCS)" userId="700185bd-f419-49ce-a6a9-2f635182a4f4" providerId="ADAL" clId="{570679CB-618D-9640-B7A0-4EE685AABC26}" dt="2024-10-29T12:46:30.168" v="1536" actId="14100"/>
          <ac:spMkLst>
            <pc:docMk/>
            <pc:sldMk cId="2330255416" sldId="381"/>
            <ac:spMk id="5" creationId="{01DD1982-BF0E-94A5-0D94-36AAA8F395E9}"/>
          </ac:spMkLst>
        </pc:spChg>
        <pc:spChg chg="mod">
          <ac:chgData name="Khan, Etienne (UT-EEMCS)" userId="700185bd-f419-49ce-a6a9-2f635182a4f4" providerId="ADAL" clId="{570679CB-618D-9640-B7A0-4EE685AABC26}" dt="2024-10-29T09:14:56.204" v="787" actId="20577"/>
          <ac:spMkLst>
            <pc:docMk/>
            <pc:sldMk cId="2330255416" sldId="381"/>
            <ac:spMk id="7" creationId="{0BA93020-CAEB-A77C-C895-22B14FA6BAC6}"/>
          </ac:spMkLst>
        </pc:spChg>
      </pc:sldChg>
      <pc:sldChg chg="addSp delSp modSp add mod modTransition modAnim">
        <pc:chgData name="Khan, Etienne (UT-EEMCS)" userId="700185bd-f419-49ce-a6a9-2f635182a4f4" providerId="ADAL" clId="{570679CB-618D-9640-B7A0-4EE685AABC26}" dt="2024-10-29T13:57:44.616" v="1580" actId="207"/>
        <pc:sldMkLst>
          <pc:docMk/>
          <pc:sldMk cId="3485753569" sldId="382"/>
        </pc:sldMkLst>
        <pc:spChg chg="add mod">
          <ac:chgData name="Khan, Etienne (UT-EEMCS)" userId="700185bd-f419-49ce-a6a9-2f635182a4f4" providerId="ADAL" clId="{570679CB-618D-9640-B7A0-4EE685AABC26}" dt="2024-10-29T13:57:44.616" v="1580" actId="207"/>
          <ac:spMkLst>
            <pc:docMk/>
            <pc:sldMk cId="3485753569" sldId="382"/>
            <ac:spMk id="3" creationId="{D4668B24-3A42-6C8E-A10A-532805BF7BD5}"/>
          </ac:spMkLst>
        </pc:spChg>
        <pc:spChg chg="del">
          <ac:chgData name="Khan, Etienne (UT-EEMCS)" userId="700185bd-f419-49ce-a6a9-2f635182a4f4" providerId="ADAL" clId="{570679CB-618D-9640-B7A0-4EE685AABC26}" dt="2024-10-29T09:18:42.362" v="794" actId="478"/>
          <ac:spMkLst>
            <pc:docMk/>
            <pc:sldMk cId="3485753569" sldId="382"/>
            <ac:spMk id="6" creationId="{4663F33E-E2BE-A471-325F-7B7394EC0568}"/>
          </ac:spMkLst>
        </pc:spChg>
      </pc:sldChg>
      <pc:sldChg chg="addSp delSp modSp add mod">
        <pc:chgData name="Khan, Etienne (UT-EEMCS)" userId="700185bd-f419-49ce-a6a9-2f635182a4f4" providerId="ADAL" clId="{570679CB-618D-9640-B7A0-4EE685AABC26}" dt="2024-10-29T10:09:08.064" v="957" actId="1076"/>
        <pc:sldMkLst>
          <pc:docMk/>
          <pc:sldMk cId="1989811653" sldId="383"/>
        </pc:sldMkLst>
        <pc:spChg chg="add mod">
          <ac:chgData name="Khan, Etienne (UT-EEMCS)" userId="700185bd-f419-49ce-a6a9-2f635182a4f4" providerId="ADAL" clId="{570679CB-618D-9640-B7A0-4EE685AABC26}" dt="2024-10-29T10:09:08.064" v="957" actId="1076"/>
          <ac:spMkLst>
            <pc:docMk/>
            <pc:sldMk cId="1989811653" sldId="383"/>
            <ac:spMk id="3" creationId="{9F6EE608-C7A1-373F-7F78-B9267C30058E}"/>
          </ac:spMkLst>
        </pc:spChg>
        <pc:spChg chg="add del mod">
          <ac:chgData name="Khan, Etienne (UT-EEMCS)" userId="700185bd-f419-49ce-a6a9-2f635182a4f4" providerId="ADAL" clId="{570679CB-618D-9640-B7A0-4EE685AABC26}" dt="2024-10-29T10:05:07.751" v="907" actId="478"/>
          <ac:spMkLst>
            <pc:docMk/>
            <pc:sldMk cId="1989811653" sldId="383"/>
            <ac:spMk id="3" creationId="{B30C7BEC-2CD6-4B92-44D0-A95ADAA87FF0}"/>
          </ac:spMkLst>
        </pc:spChg>
        <pc:spChg chg="mod">
          <ac:chgData name="Khan, Etienne (UT-EEMCS)" userId="700185bd-f419-49ce-a6a9-2f635182a4f4" providerId="ADAL" clId="{570679CB-618D-9640-B7A0-4EE685AABC26}" dt="2024-10-29T09:29:51.111" v="834" actId="20577"/>
          <ac:spMkLst>
            <pc:docMk/>
            <pc:sldMk cId="1989811653" sldId="383"/>
            <ac:spMk id="7" creationId="{DC9192C8-26D6-A8C0-2D7C-B340D8AC0FA9}"/>
          </ac:spMkLst>
        </pc:spChg>
        <pc:grpChg chg="del">
          <ac:chgData name="Khan, Etienne (UT-EEMCS)" userId="700185bd-f419-49ce-a6a9-2f635182a4f4" providerId="ADAL" clId="{570679CB-618D-9640-B7A0-4EE685AABC26}" dt="2024-10-29T09:28:51.920" v="805" actId="478"/>
          <ac:grpSpMkLst>
            <pc:docMk/>
            <pc:sldMk cId="1989811653" sldId="383"/>
            <ac:grpSpMk id="6" creationId="{B44EB4E7-BA86-8755-5097-51365A98B231}"/>
          </ac:grpSpMkLst>
        </pc:grpChg>
        <pc:picChg chg="add mod">
          <ac:chgData name="Khan, Etienne (UT-EEMCS)" userId="700185bd-f419-49ce-a6a9-2f635182a4f4" providerId="ADAL" clId="{570679CB-618D-9640-B7A0-4EE685AABC26}" dt="2024-10-29T10:04:04.201" v="882" actId="1076"/>
          <ac:picMkLst>
            <pc:docMk/>
            <pc:sldMk cId="1989811653" sldId="383"/>
            <ac:picMk id="1026" creationId="{7D46547A-2678-4927-ADA4-2E15890187E9}"/>
          </ac:picMkLst>
        </pc:picChg>
      </pc:sldChg>
      <pc:sldChg chg="new del">
        <pc:chgData name="Khan, Etienne (UT-EEMCS)" userId="700185bd-f419-49ce-a6a9-2f635182a4f4" providerId="ADAL" clId="{570679CB-618D-9640-B7A0-4EE685AABC26}" dt="2024-10-29T09:31:51.616" v="837" actId="2696"/>
        <pc:sldMkLst>
          <pc:docMk/>
          <pc:sldMk cId="2178680236" sldId="384"/>
        </pc:sldMkLst>
      </pc:sldChg>
      <pc:sldChg chg="addSp delSp modSp add mod modNotes modNotesTx">
        <pc:chgData name="Khan, Etienne (UT-EEMCS)" userId="700185bd-f419-49ce-a6a9-2f635182a4f4" providerId="ADAL" clId="{570679CB-618D-9640-B7A0-4EE685AABC26}" dt="2024-10-29T10:54:18.342" v="1526"/>
        <pc:sldMkLst>
          <pc:docMk/>
          <pc:sldMk cId="4207583501" sldId="385"/>
        </pc:sldMkLst>
        <pc:spChg chg="mod">
          <ac:chgData name="Khan, Etienne (UT-EEMCS)" userId="700185bd-f419-49ce-a6a9-2f635182a4f4" providerId="ADAL" clId="{570679CB-618D-9640-B7A0-4EE685AABC26}" dt="2024-10-29T09:34:29.020" v="874" actId="27636"/>
          <ac:spMkLst>
            <pc:docMk/>
            <pc:sldMk cId="4207583501" sldId="385"/>
            <ac:spMk id="5" creationId="{4603E99E-1D2D-AB58-3A36-1680B55BF6FF}"/>
          </ac:spMkLst>
        </pc:spChg>
        <pc:spChg chg="add mod">
          <ac:chgData name="Khan, Etienne (UT-EEMCS)" userId="700185bd-f419-49ce-a6a9-2f635182a4f4" providerId="ADAL" clId="{570679CB-618D-9640-B7A0-4EE685AABC26}" dt="2024-10-29T09:33:30.561" v="846" actId="171"/>
          <ac:spMkLst>
            <pc:docMk/>
            <pc:sldMk cId="4207583501" sldId="385"/>
            <ac:spMk id="7" creationId="{4C4591FF-79DA-F720-6C6B-74309999A388}"/>
          </ac:spMkLst>
        </pc:spChg>
        <pc:grpChg chg="add mod">
          <ac:chgData name="Khan, Etienne (UT-EEMCS)" userId="700185bd-f419-49ce-a6a9-2f635182a4f4" providerId="ADAL" clId="{570679CB-618D-9640-B7A0-4EE685AABC26}" dt="2024-10-29T09:36:01.400" v="876" actId="1076"/>
          <ac:grpSpMkLst>
            <pc:docMk/>
            <pc:sldMk cId="4207583501" sldId="385"/>
            <ac:grpSpMk id="8" creationId="{6AAC6F15-ABDB-A65C-9A63-62501ADF0D46}"/>
          </ac:grpSpMkLst>
        </pc:grpChg>
        <pc:picChg chg="del">
          <ac:chgData name="Khan, Etienne (UT-EEMCS)" userId="700185bd-f419-49ce-a6a9-2f635182a4f4" providerId="ADAL" clId="{570679CB-618D-9640-B7A0-4EE685AABC26}" dt="2024-10-29T09:31:55.590" v="838" actId="478"/>
          <ac:picMkLst>
            <pc:docMk/>
            <pc:sldMk cId="4207583501" sldId="385"/>
            <ac:picMk id="4" creationId="{EC8E97D7-0D56-892D-015F-A093E9E4D18B}"/>
          </ac:picMkLst>
        </pc:picChg>
        <pc:picChg chg="add mod">
          <ac:chgData name="Khan, Etienne (UT-EEMCS)" userId="700185bd-f419-49ce-a6a9-2f635182a4f4" providerId="ADAL" clId="{570679CB-618D-9640-B7A0-4EE685AABC26}" dt="2024-10-29T09:32:20.329" v="843" actId="14100"/>
          <ac:picMkLst>
            <pc:docMk/>
            <pc:sldMk cId="4207583501" sldId="385"/>
            <ac:picMk id="6" creationId="{7604FBFB-D806-A047-2883-693DBA5FA075}"/>
          </ac:picMkLst>
        </pc:picChg>
        <pc:picChg chg="add mod">
          <ac:chgData name="Khan, Etienne (UT-EEMCS)" userId="700185bd-f419-49ce-a6a9-2f635182a4f4" providerId="ADAL" clId="{570679CB-618D-9640-B7A0-4EE685AABC26}" dt="2024-10-29T09:36:14.780" v="880" actId="1076"/>
          <ac:picMkLst>
            <pc:docMk/>
            <pc:sldMk cId="4207583501" sldId="385"/>
            <ac:picMk id="5122" creationId="{5F9B812A-0924-0771-77D6-7273818004EF}"/>
          </ac:picMkLst>
        </pc:picChg>
      </pc:sldChg>
      <pc:sldChg chg="addSp delSp modSp add mod">
        <pc:chgData name="Khan, Etienne (UT-EEMCS)" userId="700185bd-f419-49ce-a6a9-2f635182a4f4" providerId="ADAL" clId="{570679CB-618D-9640-B7A0-4EE685AABC26}" dt="2024-10-29T10:18:54.552" v="1009" actId="171"/>
        <pc:sldMkLst>
          <pc:docMk/>
          <pc:sldMk cId="3289625579" sldId="386"/>
        </pc:sldMkLst>
        <pc:spChg chg="del">
          <ac:chgData name="Khan, Etienne (UT-EEMCS)" userId="700185bd-f419-49ce-a6a9-2f635182a4f4" providerId="ADAL" clId="{570679CB-618D-9640-B7A0-4EE685AABC26}" dt="2024-10-29T10:09:24.660" v="960" actId="478"/>
          <ac:spMkLst>
            <pc:docMk/>
            <pc:sldMk cId="3289625579" sldId="386"/>
            <ac:spMk id="3" creationId="{AA667B4F-0F06-0892-7D29-A007C7F7C087}"/>
          </ac:spMkLst>
        </pc:spChg>
        <pc:spChg chg="add mod">
          <ac:chgData name="Khan, Etienne (UT-EEMCS)" userId="700185bd-f419-49ce-a6a9-2f635182a4f4" providerId="ADAL" clId="{570679CB-618D-9640-B7A0-4EE685AABC26}" dt="2024-10-29T10:18:39.774" v="1006" actId="20577"/>
          <ac:spMkLst>
            <pc:docMk/>
            <pc:sldMk cId="3289625579" sldId="386"/>
            <ac:spMk id="4" creationId="{E848C674-ECBD-8EE5-4C29-0F7178F87875}"/>
          </ac:spMkLst>
        </pc:spChg>
        <pc:spChg chg="add mod">
          <ac:chgData name="Khan, Etienne (UT-EEMCS)" userId="700185bd-f419-49ce-a6a9-2f635182a4f4" providerId="ADAL" clId="{570679CB-618D-9640-B7A0-4EE685AABC26}" dt="2024-10-29T10:18:54.552" v="1009" actId="171"/>
          <ac:spMkLst>
            <pc:docMk/>
            <pc:sldMk cId="3289625579" sldId="386"/>
            <ac:spMk id="5" creationId="{FE49AAEB-7E38-4C5D-4662-AF54EBD85121}"/>
          </ac:spMkLst>
        </pc:spChg>
        <pc:picChg chg="del">
          <ac:chgData name="Khan, Etienne (UT-EEMCS)" userId="700185bd-f419-49ce-a6a9-2f635182a4f4" providerId="ADAL" clId="{570679CB-618D-9640-B7A0-4EE685AABC26}" dt="2024-10-29T10:09:21.823" v="959" actId="478"/>
          <ac:picMkLst>
            <pc:docMk/>
            <pc:sldMk cId="3289625579" sldId="386"/>
            <ac:picMk id="1026" creationId="{F68E6399-4F82-8B38-1983-6E686ABF8108}"/>
          </ac:picMkLst>
        </pc:picChg>
      </pc:sldChg>
      <pc:sldChg chg="addSp delSp modSp add del mod chgLayout">
        <pc:chgData name="Khan, Etienne (UT-EEMCS)" userId="700185bd-f419-49ce-a6a9-2f635182a4f4" providerId="ADAL" clId="{570679CB-618D-9640-B7A0-4EE685AABC26}" dt="2024-10-29T10:07:55.252" v="919" actId="2696"/>
        <pc:sldMkLst>
          <pc:docMk/>
          <pc:sldMk cId="3390104334" sldId="386"/>
        </pc:sldMkLst>
        <pc:spChg chg="del">
          <ac:chgData name="Khan, Etienne (UT-EEMCS)" userId="700185bd-f419-49ce-a6a9-2f635182a4f4" providerId="ADAL" clId="{570679CB-618D-9640-B7A0-4EE685AABC26}" dt="2024-10-29T10:07:24.193" v="918" actId="6264"/>
          <ac:spMkLst>
            <pc:docMk/>
            <pc:sldMk cId="3390104334" sldId="386"/>
            <ac:spMk id="2" creationId="{B266F247-988D-7957-1B76-79C9B5388D00}"/>
          </ac:spMkLst>
        </pc:spChg>
        <pc:spChg chg="add mod ord">
          <ac:chgData name="Khan, Etienne (UT-EEMCS)" userId="700185bd-f419-49ce-a6a9-2f635182a4f4" providerId="ADAL" clId="{570679CB-618D-9640-B7A0-4EE685AABC26}" dt="2024-10-29T10:07:24.193" v="918" actId="6264"/>
          <ac:spMkLst>
            <pc:docMk/>
            <pc:sldMk cId="3390104334" sldId="386"/>
            <ac:spMk id="4" creationId="{FAA603C0-9316-557A-2C88-389CBE68A9A0}"/>
          </ac:spMkLst>
        </pc:spChg>
        <pc:spChg chg="add mod ord">
          <ac:chgData name="Khan, Etienne (UT-EEMCS)" userId="700185bd-f419-49ce-a6a9-2f635182a4f4" providerId="ADAL" clId="{570679CB-618D-9640-B7A0-4EE685AABC26}" dt="2024-10-29T10:07:24.193" v="918" actId="6264"/>
          <ac:spMkLst>
            <pc:docMk/>
            <pc:sldMk cId="3390104334" sldId="386"/>
            <ac:spMk id="5" creationId="{89060580-CCF1-DA1E-A449-6DD63F73D6F7}"/>
          </ac:spMkLst>
        </pc:spChg>
        <pc:spChg chg="add mod ord">
          <ac:chgData name="Khan, Etienne (UT-EEMCS)" userId="700185bd-f419-49ce-a6a9-2f635182a4f4" providerId="ADAL" clId="{570679CB-618D-9640-B7A0-4EE685AABC26}" dt="2024-10-29T10:07:24.193" v="918" actId="6264"/>
          <ac:spMkLst>
            <pc:docMk/>
            <pc:sldMk cId="3390104334" sldId="386"/>
            <ac:spMk id="6" creationId="{72DE9F5A-D857-646A-8CCC-DDE2FA3DDE6C}"/>
          </ac:spMkLst>
        </pc:spChg>
      </pc:sldChg>
      <pc:sldChg chg="addSp delSp modSp add mod">
        <pc:chgData name="Khan, Etienne (UT-EEMCS)" userId="700185bd-f419-49ce-a6a9-2f635182a4f4" providerId="ADAL" clId="{570679CB-618D-9640-B7A0-4EE685AABC26}" dt="2024-10-29T10:40:30.840" v="1524"/>
        <pc:sldMkLst>
          <pc:docMk/>
          <pc:sldMk cId="1873587953" sldId="387"/>
        </pc:sldMkLst>
        <pc:spChg chg="del">
          <ac:chgData name="Khan, Etienne (UT-EEMCS)" userId="700185bd-f419-49ce-a6a9-2f635182a4f4" providerId="ADAL" clId="{570679CB-618D-9640-B7A0-4EE685AABC26}" dt="2024-10-29T10:25:20.987" v="1144" actId="478"/>
          <ac:spMkLst>
            <pc:docMk/>
            <pc:sldMk cId="1873587953" sldId="387"/>
            <ac:spMk id="4" creationId="{B09D145A-DF7C-1E0F-0956-BB5A79E80C97}"/>
          </ac:spMkLst>
        </pc:spChg>
        <pc:spChg chg="del">
          <ac:chgData name="Khan, Etienne (UT-EEMCS)" userId="700185bd-f419-49ce-a6a9-2f635182a4f4" providerId="ADAL" clId="{570679CB-618D-9640-B7A0-4EE685AABC26}" dt="2024-10-29T10:25:18.722" v="1143" actId="478"/>
          <ac:spMkLst>
            <pc:docMk/>
            <pc:sldMk cId="1873587953" sldId="387"/>
            <ac:spMk id="5" creationId="{EC375594-1E87-D393-8427-41758ECA95BD}"/>
          </ac:spMkLst>
        </pc:spChg>
        <pc:spChg chg="mod">
          <ac:chgData name="Khan, Etienne (UT-EEMCS)" userId="700185bd-f419-49ce-a6a9-2f635182a4f4" providerId="ADAL" clId="{570679CB-618D-9640-B7A0-4EE685AABC26}" dt="2024-10-29T10:25:31.720" v="1165" actId="20577"/>
          <ac:spMkLst>
            <pc:docMk/>
            <pc:sldMk cId="1873587953" sldId="387"/>
            <ac:spMk id="7" creationId="{1838141B-522C-204B-1C8F-628FBFCE3BB5}"/>
          </ac:spMkLst>
        </pc:spChg>
        <pc:picChg chg="add">
          <ac:chgData name="Khan, Etienne (UT-EEMCS)" userId="700185bd-f419-49ce-a6a9-2f635182a4f4" providerId="ADAL" clId="{570679CB-618D-9640-B7A0-4EE685AABC26}" dt="2024-10-29T10:40:30.840" v="1524"/>
          <ac:picMkLst>
            <pc:docMk/>
            <pc:sldMk cId="1873587953" sldId="387"/>
            <ac:picMk id="1026" creationId="{CD06B882-4C31-C3EC-1D2B-31500A8037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29FE9-8F79-6105-EA84-949EC813E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02737-4585-BFA1-BF20-E6146709BA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13166-6A00-EE4D-A522-39EDF99845B1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DFDA5-DD8B-9D7D-2B9B-BE92C1365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940CE-4E82-FFF1-B990-E27FBB8C46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1637-D4A6-B94F-8B51-7068FED387A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5090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4997-6A3C-AD4B-8B3C-CFB58ABAE971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501E0-6F42-414F-AC2C-C704F26E9F5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24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C138-0B2F-29DD-B08C-A5EF46A3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89A74-319E-80B0-573F-9D6780B8D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D9D53-79B5-5C15-E5EA-D33925C0B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75ED-2DCE-EC6B-6476-5B4E6EDD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2C997-8E46-97BC-526A-70C984AC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B9831-30AE-D09D-9C7F-C821C057E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2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8 different RESIPs</a:t>
            </a:r>
          </a:p>
          <a:p>
            <a:r>
              <a:rPr lang="en-NL" dirty="0"/>
              <a:t>7.5 months</a:t>
            </a:r>
          </a:p>
        </p:txBody>
      </p:sp>
    </p:spTree>
    <p:extLst>
      <p:ext uri="{BB962C8B-B14F-4D97-AF65-F5344CB8AC3E}">
        <p14:creationId xmlns:p14="http://schemas.microsoft.com/office/powerpoint/2010/main" val="298195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39FEC-9DE6-CF77-F635-220F71BE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9F494-2E39-BD21-8A6E-0756B762B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96356-3985-0FD9-9BE8-9BB5DF447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124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65C0-0AAF-44AA-F26F-241123F0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E3484-33F9-860C-2FE6-182DD74C3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72EA-DDC3-BC0B-34F5-B77F965A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186E3-A582-D2B1-11D0-5ED491C7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2815-D0E9-EC69-203E-1986C665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390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922C-4B70-7D28-4344-CBD76A6F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30CC2-CC88-BA6E-4B91-3BF1F8FD8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9846-AD53-1987-8E58-04B3BF3D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DC2CB-5555-3544-945A-E7AA42E1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A420-86AA-AA93-67EE-48384849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06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209B4-2C7B-3D30-D3A4-BCF831D2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A2CFC-8BAF-423A-51E0-E20EF148D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F023-FF5F-2DB1-2B13-0CC13D80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9EC6-1182-71A5-B315-5818FBDA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BF3A-A8D9-EFBA-08CD-2476A056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983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dark-grey">
    <p:bg>
      <p:bgPr>
        <a:solidFill>
          <a:srgbClr val="1E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40098-905F-4E29-B84C-4EE5C5F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992-1442-4440-ADED-D369D77C1E0C}" type="datetime1">
              <a:rPr lang="en-GB" smtClean="0"/>
              <a:t>29/10/2024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56D2-F2C7-4A79-9527-2A90E51F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2DA5-11C3-4269-915A-7510F289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183" y="6499495"/>
            <a:ext cx="511175" cy="180000"/>
          </a:xfrm>
        </p:spPr>
        <p:txBody>
          <a:bodyPr/>
          <a:lstStyle>
            <a:lvl1pPr algn="r">
              <a:defRPr>
                <a:solidFill>
                  <a:srgbClr val="F0F0F0"/>
                </a:solidFill>
              </a:defRPr>
            </a:lvl1pPr>
          </a:lstStyle>
          <a:p>
            <a:fld id="{F9FB0CC8-2783-4C0F-826D-4949427531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1E1DEF-2B94-4C73-8D26-52C70E65D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2365" y="756000"/>
            <a:ext cx="871637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2A2BD9-4896-4077-8A03-F1BC1549C1F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6000" y="2124000"/>
            <a:ext cx="11052000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5F5D1-E0E3-4553-B4F0-C61396F0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E03E-EB8D-1EB0-5B81-E8E57295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C17B-549B-FB39-5B7C-2934BB9D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0A91-30DC-8355-1E30-E5316557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DB72-033B-4B76-64EC-0D7887F5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B296-4B6B-E8CB-1053-CF233171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0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265F-FF06-CBDA-98C4-1D069A1F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EBA0-4F9C-4EB0-FF72-12FD35EA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23F9-7231-E0AA-3D04-057210B1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9897-FFE0-74C1-B02B-BB2F4473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22FEF-1811-4835-11A6-B3E63A31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99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E27F-4855-0D29-68B7-A75DDFDF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2CCE-7455-92E4-32AE-44B6B419C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2954D-ACA5-7A20-39DB-D1DB5C42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99D3B-F6C3-0F43-BA5D-F03854BA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4901C-C23A-D34A-4D81-BF619C28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8BEAE-4246-899F-158B-5A1D3AB5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4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E9D6-C1B9-947D-B435-ABF4AA07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D261-C387-DB89-B8B7-99018A72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0E5D-AE97-C190-D852-1063E92E0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CFCFC-5A89-6C91-BF0A-BE2D14B82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47823-1304-E3A3-73B0-37E026248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7129A-E276-9A32-B071-721882AE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DFFBE-198E-C458-1182-F9AD486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02A40-603F-210A-0BAB-3B1F5894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044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F88B-C3CC-F1DE-5E26-073A871A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8D1C3-7BDE-2797-1D96-A74541A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D4E15-545A-9E23-645E-66EAA2FE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ABBF8-6F6B-55AD-BC33-C43B2FF7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10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80A80-3A46-317D-8F14-4A0648D5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85C1A-2466-A8E4-8C32-04CBCCA0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492BF-072A-F38F-31D7-A19D0B1D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789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DD24-9F4A-6A70-9B3E-1B77ECA9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5703-2B1E-DF47-2D34-E946B392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EC90-D23F-AA13-2398-FECDB8C02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B212-7F64-2F7A-64A6-E0751835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25D71-239E-098E-9C08-87D3050E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101DB-DDB0-3EAE-2A95-332FC7AB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713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294E-83CA-0DE4-366E-EDDE71D4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96EAA-7797-A486-E5C9-9B45932AD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17FD5-8749-E91F-9934-E52B83E31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3AD01-50A3-27D0-A217-AECF4118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3025-9F3A-FC07-957A-37D57DF4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67CF8-DD2A-4AC3-0D06-3B984BD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719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A94E0-AFD6-DA0A-F9A4-2203D53B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1D8C-2D1F-FFB9-5CD7-902AC396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95A6-BE11-B2EA-80B1-15826BDCD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B6EC0F-5C97-FB46-93FE-86E973E28D92}" type="datetimeFigureOut">
              <a:rPr lang="en-NL" smtClean="0"/>
              <a:t>29/10/2024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115E9-1164-DDBD-BA4E-13DC84CE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A13A-4223-592D-0DB7-DBD1CB79D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67785-C3ED-3B41-8612-62008051D1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4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e.khan@utwente.n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8DB2D-2D71-EC12-B8DC-1DD3AD301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7F560D-2845-29DE-CAAE-BA0C0187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CC8-2783-4C0F-826D-49494275316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0B94B-46EE-EAAE-AAD9-57110DC07A47}"/>
              </a:ext>
            </a:extLst>
          </p:cNvPr>
          <p:cNvSpPr txBox="1"/>
          <p:nvPr/>
        </p:nvSpPr>
        <p:spPr>
          <a:xfrm>
            <a:off x="1185734" y="2705725"/>
            <a:ext cx="982053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NL" sz="8800" dirty="0">
                <a:solidFill>
                  <a:schemeClr val="bg1"/>
                </a:solidFill>
                <a:latin typeface="Myriad Pro" panose="020B0503030403020204" pitchFamily="34" charset="0"/>
                <a:cs typeface="Mangal Pro" pitchFamily="2" charset="0"/>
              </a:rPr>
              <a:t>PREVIOUSLY ON…</a:t>
            </a:r>
          </a:p>
        </p:txBody>
      </p:sp>
    </p:spTree>
    <p:extLst>
      <p:ext uri="{BB962C8B-B14F-4D97-AF65-F5344CB8AC3E}">
        <p14:creationId xmlns:p14="http://schemas.microsoft.com/office/powerpoint/2010/main" val="1604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AB53-975C-18BD-B720-0CD662A2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AEC35B-CD3C-5E3E-6ABB-6D210F1DA9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03E99E-1D2D-AB58-3A36-1680B55BF6F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Tranalyzer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AC6F15-ABDB-A65C-9A63-62501ADF0D46}"/>
              </a:ext>
            </a:extLst>
          </p:cNvPr>
          <p:cNvGrpSpPr/>
          <p:nvPr/>
        </p:nvGrpSpPr>
        <p:grpSpPr>
          <a:xfrm>
            <a:off x="5995284" y="1888117"/>
            <a:ext cx="4882100" cy="3081765"/>
            <a:chOff x="3673503" y="1840092"/>
            <a:chExt cx="4882100" cy="308176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C4591FF-79DA-F720-6C6B-74309999A388}"/>
                </a:ext>
              </a:extLst>
            </p:cNvPr>
            <p:cNvSpPr/>
            <p:nvPr/>
          </p:nvSpPr>
          <p:spPr>
            <a:xfrm>
              <a:off x="3673503" y="1840092"/>
              <a:ext cx="4882100" cy="30817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6" name="Picture 5" descr="A grey animal with black background&#10;&#10;Description automatically generated">
              <a:extLst>
                <a:ext uri="{FF2B5EF4-FFF2-40B4-BE49-F238E27FC236}">
                  <a16:creationId xmlns:a16="http://schemas.microsoft.com/office/drawing/2014/main" id="{7604FBFB-D806-A047-2883-693DBA5FA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5255" y="2691517"/>
              <a:ext cx="3881490" cy="1474966"/>
            </a:xfrm>
            <a:prstGeom prst="rect">
              <a:avLst/>
            </a:prstGeom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5F9B812A-0924-0771-77D6-72738180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9182"/>
            <a:ext cx="4024640" cy="4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8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2C3BB-D55B-4093-369D-0901209829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 descr="season 3 money GIF">
            <a:extLst>
              <a:ext uri="{FF2B5EF4-FFF2-40B4-BE49-F238E27FC236}">
                <a16:creationId xmlns:a16="http://schemas.microsoft.com/office/drawing/2014/main" id="{A2EB3C88-A180-7F19-962C-77DF2FDD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99182"/>
            <a:ext cx="6096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AD86D05-6AA1-E79D-80A1-6D4135FEB29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User-Installed</a:t>
            </a:r>
          </a:p>
        </p:txBody>
      </p:sp>
    </p:spTree>
    <p:extLst>
      <p:ext uri="{BB962C8B-B14F-4D97-AF65-F5344CB8AC3E}">
        <p14:creationId xmlns:p14="http://schemas.microsoft.com/office/powerpoint/2010/main" val="122480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22D36-E447-4A89-0931-CE2920F8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346FB3-F8BC-28D2-1405-E0394A023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6DD47-28B3-847C-BF7E-4D1FB58C596D}"/>
              </a:ext>
            </a:extLst>
          </p:cNvPr>
          <p:cNvSpPr txBox="1"/>
          <p:nvPr/>
        </p:nvSpPr>
        <p:spPr>
          <a:xfrm>
            <a:off x="838201" y="2828835"/>
            <a:ext cx="1097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First Look 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at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User-Installed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 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Residential Proxies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525B6FE-05A1-6BA9-134D-EECC602A661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2</a:t>
            </a:r>
          </a:p>
        </p:txBody>
      </p:sp>
    </p:spTree>
    <p:extLst>
      <p:ext uri="{BB962C8B-B14F-4D97-AF65-F5344CB8AC3E}">
        <p14:creationId xmlns:p14="http://schemas.microsoft.com/office/powerpoint/2010/main" val="2995963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4021-01DC-B57F-7474-949D98605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1D7A9E-2F46-E2F8-85FE-6C3E0825F8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F5120D9-ADBE-B53D-FAD3-DD8D0B6F5DC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8337D-46FE-D6A4-5E89-8477D722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26" y="1074820"/>
            <a:ext cx="10365748" cy="47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49D2E-08A7-6377-D21C-3D6F39722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1B34A-AE52-D427-D704-8BC286A973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AA3BE4F-28EC-5F49-E339-A5E2EB30F94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7B3A1-8D25-B0B5-C070-E11F24284E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81" t="17990" r="7895" b="34593"/>
          <a:stretch/>
        </p:blipFill>
        <p:spPr>
          <a:xfrm>
            <a:off x="850719" y="1082842"/>
            <a:ext cx="10490562" cy="46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0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E7F4-72F5-264C-6111-ABEA8E42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1469C-494D-272D-6230-5A5743B7E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E7F577E-E216-4705-BCDB-899FD23DE5B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</a:t>
            </a:r>
          </a:p>
        </p:txBody>
      </p:sp>
      <p:pic>
        <p:nvPicPr>
          <p:cNvPr id="3" name="Content Placeholder 25">
            <a:extLst>
              <a:ext uri="{FF2B5EF4-FFF2-40B4-BE49-F238E27FC236}">
                <a16:creationId xmlns:a16="http://schemas.microsoft.com/office/drawing/2014/main" id="{77B01453-CA35-912C-DCC7-E357475613A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760013" y="1276322"/>
            <a:ext cx="5043448" cy="5438832"/>
          </a:xfrm>
        </p:spPr>
      </p:pic>
    </p:spTree>
    <p:extLst>
      <p:ext uri="{BB962C8B-B14F-4D97-AF65-F5344CB8AC3E}">
        <p14:creationId xmlns:p14="http://schemas.microsoft.com/office/powerpoint/2010/main" val="24722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D8A85-74B7-0A90-5246-87B4973B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EA4B57-5DB3-1B27-93CA-C80727FD8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BA4722C-3C44-AA48-7A22-D1EC52654D4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Tinder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EF062-CA8B-598E-EDDC-3F7987B4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86" y="1138988"/>
            <a:ext cx="9619228" cy="45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7AC8-7F12-2538-E1CE-642B96E56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A65AE-244A-8B40-5165-C7F5A32BA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11EAAA-5C0A-DB0C-6EE5-4EBA5A514F0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Phishing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076C42-FCD5-7637-8D66-BE014640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1361160"/>
            <a:ext cx="7956884" cy="48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6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64F37-98AD-99E4-036D-7EDC73DC8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FD11C-D2FC-70E8-4542-7F96F4024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B56F26-79C6-BB57-A07B-FF2D49223AB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Phishing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6A6913-6489-8FF5-F663-664B2EE9C0AE}"/>
              </a:ext>
            </a:extLst>
          </p:cNvPr>
          <p:cNvGrpSpPr/>
          <p:nvPr/>
        </p:nvGrpSpPr>
        <p:grpSpPr>
          <a:xfrm>
            <a:off x="838200" y="1755350"/>
            <a:ext cx="10515600" cy="3657600"/>
            <a:chOff x="838200" y="1755350"/>
            <a:chExt cx="10515600" cy="36576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BD22D6-AC7F-20D3-0FC3-C825BEC06E79}"/>
                </a:ext>
              </a:extLst>
            </p:cNvPr>
            <p:cNvSpPr/>
            <p:nvPr/>
          </p:nvSpPr>
          <p:spPr>
            <a:xfrm>
              <a:off x="838200" y="1755350"/>
              <a:ext cx="10515600" cy="3657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5BF311-9DB2-D5E8-A7D7-5A711F9F3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609" y="1852863"/>
              <a:ext cx="10266782" cy="315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25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6-8B10-6E2D-D7E8-AEB3B8D1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FBF543-68D6-5FC4-683B-D9F73DA29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C9192C8-26D6-A8C0-2D7C-B340D8AC0F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Phishing: TLS Fingerprinting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D46547A-2678-4927-ADA4-2E158901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67" y="18415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EE608-C7A1-373F-7F78-B9267C30058E}"/>
              </a:ext>
            </a:extLst>
          </p:cNvPr>
          <p:cNvSpPr txBox="1"/>
          <p:nvPr/>
        </p:nvSpPr>
        <p:spPr>
          <a:xfrm>
            <a:off x="5087322" y="2497976"/>
            <a:ext cx="5855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1500" dirty="0">
                <a:solidFill>
                  <a:schemeClr val="bg1"/>
                </a:solidFill>
                <a:latin typeface="Myriad Pro" panose="020B0503030403020204" pitchFamily="34" charset="0"/>
                <a:cs typeface="Mangal Pro" pitchFamily="2" charset="0"/>
              </a:rPr>
              <a:t>+ SNI =</a:t>
            </a:r>
          </a:p>
        </p:txBody>
      </p:sp>
    </p:spTree>
    <p:extLst>
      <p:ext uri="{BB962C8B-B14F-4D97-AF65-F5344CB8AC3E}">
        <p14:creationId xmlns:p14="http://schemas.microsoft.com/office/powerpoint/2010/main" val="198981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D1DA5-B1C6-3666-9A58-58C84D6CB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584EB-BC6D-F0C8-2163-63A75A1F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CC8-2783-4C0F-826D-49494275316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362A490-6A8E-0654-1D21-A92BF3E5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056"/>
          </a:xfrm>
        </p:spPr>
        <p:txBody>
          <a:bodyPr/>
          <a:lstStyle/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7FFE75-60B4-59D2-5ABF-7824CC0FF960}"/>
              </a:ext>
            </a:extLst>
          </p:cNvPr>
          <p:cNvGrpSpPr/>
          <p:nvPr/>
        </p:nvGrpSpPr>
        <p:grpSpPr>
          <a:xfrm>
            <a:off x="1778467" y="1099181"/>
            <a:ext cx="8635066" cy="5580314"/>
            <a:chOff x="989901" y="1277686"/>
            <a:chExt cx="8635066" cy="5580314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D93DD70-C467-BBFB-53C2-322F83DB5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901" y="1277686"/>
              <a:ext cx="8635066" cy="558031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4E53C4-1130-6AE1-EA68-435A3A1230AB}"/>
                </a:ext>
              </a:extLst>
            </p:cNvPr>
            <p:cNvGrpSpPr/>
            <p:nvPr/>
          </p:nvGrpSpPr>
          <p:grpSpPr>
            <a:xfrm>
              <a:off x="7597544" y="5851506"/>
              <a:ext cx="1829675" cy="407126"/>
              <a:chOff x="10167455" y="4370663"/>
              <a:chExt cx="1829675" cy="407126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E5B3399-DE96-85B3-B472-4B90429DF6D4}"/>
                  </a:ext>
                </a:extLst>
              </p:cNvPr>
              <p:cNvSpPr/>
              <p:nvPr/>
            </p:nvSpPr>
            <p:spPr>
              <a:xfrm>
                <a:off x="10167455" y="4370664"/>
                <a:ext cx="1829675" cy="39428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180000" rIns="0" rtlCol="0" anchor="ctr"/>
              <a:lstStyle/>
              <a:p>
                <a:pPr algn="ctr"/>
                <a:r>
                  <a:rPr lang="en-NL" dirty="0">
                    <a:solidFill>
                      <a:schemeClr val="tx1"/>
                    </a:solidFill>
                    <a:latin typeface="Mangal Pro" pitchFamily="2" charset="0"/>
                    <a:cs typeface="Mangal Pro" pitchFamily="2" charset="0"/>
                  </a:rPr>
                  <a:t>SKIP INTRO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59E93FD-61C2-F25F-1E06-DEA040101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6588" y="4370663"/>
                <a:ext cx="407126" cy="407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06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08E1E-CC41-6CCD-711E-47339902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3424C-3FD8-1B19-F3E5-BDABE80826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147A077-4462-F4F8-B218-F7CC3170EF2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Phishing: TLS Fingerprinting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49AAEB-7E38-4C5D-4662-AF54EBD85121}"/>
              </a:ext>
            </a:extLst>
          </p:cNvPr>
          <p:cNvSpPr/>
          <p:nvPr/>
        </p:nvSpPr>
        <p:spPr>
          <a:xfrm>
            <a:off x="3336324" y="1519881"/>
            <a:ext cx="5424617" cy="3793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8C674-ECBD-8EE5-4C29-0F7178F87875}"/>
              </a:ext>
            </a:extLst>
          </p:cNvPr>
          <p:cNvSpPr txBox="1"/>
          <p:nvPr/>
        </p:nvSpPr>
        <p:spPr>
          <a:xfrm>
            <a:off x="3610383" y="1843950"/>
            <a:ext cx="49712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effectLst/>
                <a:latin typeface="Myriad Pro" panose="020B0503030403020204" pitchFamily="34" charset="0"/>
              </a:rPr>
              <a:t>account.booking.com</a:t>
            </a:r>
            <a:br>
              <a:rPr lang="en-GB" sz="4000" dirty="0">
                <a:latin typeface="Myriad Pro" panose="020B0503030403020204" pitchFamily="34" charset="0"/>
              </a:rPr>
            </a:br>
            <a:r>
              <a:rPr lang="en-GB" sz="4000" dirty="0">
                <a:effectLst/>
                <a:latin typeface="Myriad Pro" panose="020B0503030403020204" pitchFamily="34" charset="0"/>
              </a:rPr>
              <a:t>outlook.office365.com</a:t>
            </a:r>
            <a:br>
              <a:rPr lang="en-GB" sz="4000" dirty="0">
                <a:effectLst/>
                <a:latin typeface="Myriad Pro" panose="020B0503030403020204" pitchFamily="34" charset="0"/>
              </a:rPr>
            </a:br>
            <a:r>
              <a:rPr lang="en-GB" sz="4000" dirty="0" err="1">
                <a:effectLst/>
                <a:latin typeface="Myriad Pro" panose="020B0503030403020204" pitchFamily="34" charset="0"/>
              </a:rPr>
              <a:t>discord.com</a:t>
            </a:r>
            <a:br>
              <a:rPr lang="en-GB" sz="4000" dirty="0">
                <a:latin typeface="Myriad Pro" panose="020B0503030403020204" pitchFamily="34" charset="0"/>
              </a:rPr>
            </a:br>
            <a:r>
              <a:rPr lang="en-GB" sz="4000" dirty="0" err="1">
                <a:effectLst/>
                <a:latin typeface="Myriad Pro" panose="020B0503030403020204" pitchFamily="34" charset="0"/>
              </a:rPr>
              <a:t>paypal.com</a:t>
            </a:r>
            <a:endParaRPr lang="en-GB" sz="4000" dirty="0">
              <a:effectLst/>
              <a:latin typeface="Myriad Pro" panose="020B0503030403020204" pitchFamily="34" charset="0"/>
            </a:endParaRPr>
          </a:p>
          <a:p>
            <a:r>
              <a:rPr lang="en-GB" sz="4000" dirty="0">
                <a:latin typeface="Myriad Pro" panose="020B0503030403020204" pitchFamily="34" charset="0"/>
              </a:rPr>
              <a:t>And more</a:t>
            </a:r>
            <a:endParaRPr lang="en-NL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2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9DF4C-EEB6-6F2B-A5EF-53E3F5B8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18B7C-C753-C08B-9320-02300590E6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38141B-522C-204B-1C8F-628FBFCE3BB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First Look - Sophisticated Bots</a:t>
            </a:r>
          </a:p>
        </p:txBody>
      </p:sp>
      <p:pic>
        <p:nvPicPr>
          <p:cNvPr id="1026" name="Picture 2" descr="Indicative diagram for OAT-021">
            <a:extLst>
              <a:ext uri="{FF2B5EF4-FFF2-40B4-BE49-F238E27FC236}">
                <a16:creationId xmlns:a16="http://schemas.microsoft.com/office/drawing/2014/main" id="{CD06B882-4C31-C3EC-1D2B-31500A80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625600"/>
            <a:ext cx="6350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8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04EA2-BA64-AE20-E7C7-306672A7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F9E16-D960-04DB-0BEB-308DB58B0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7CDFD-FB71-F1D6-91A8-7E43D458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1970"/>
            <a:ext cx="7772400" cy="339406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4668B24-3A42-6C8E-A10A-532805BF7BD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rgbClr val="45B2E1"/>
                </a:solidFill>
                <a:latin typeface="Myriad Pro" panose="020B0503030403020204" pitchFamily="34" charset="0"/>
                <a:cs typeface="Mangal Pro" pitchFamily="2" charset="0"/>
              </a:rPr>
              <a:t>First</a:t>
            </a:r>
            <a:r>
              <a:rPr lang="en-NL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 </a:t>
            </a:r>
            <a:r>
              <a:rPr lang="en-NL" dirty="0">
                <a:solidFill>
                  <a:srgbClr val="45B2E1"/>
                </a:solidFill>
                <a:latin typeface="Myriad Pro" panose="020B0503030403020204" pitchFamily="34" charset="0"/>
                <a:cs typeface="Mangal Pro" pitchFamily="2" charset="0"/>
              </a:rPr>
              <a:t>Look - Riches Beyond Imagination</a:t>
            </a:r>
          </a:p>
        </p:txBody>
      </p:sp>
    </p:spTree>
    <p:extLst>
      <p:ext uri="{BB962C8B-B14F-4D97-AF65-F5344CB8AC3E}">
        <p14:creationId xmlns:p14="http://schemas.microsoft.com/office/powerpoint/2010/main" val="3485753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185F3-8F20-6C88-73B1-CFD69003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BFB7C-89FE-1096-EC0E-6E1FD9B041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95491-571C-7D8E-3513-38AAF9B4EA48}"/>
              </a:ext>
            </a:extLst>
          </p:cNvPr>
          <p:cNvSpPr txBox="1"/>
          <p:nvPr/>
        </p:nvSpPr>
        <p:spPr>
          <a:xfrm>
            <a:off x="838201" y="2828835"/>
            <a:ext cx="1097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First Look 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at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User-Installed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 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Residential Proxies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57DB274-B737-753A-CF47-F04B0142CEB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2</a:t>
            </a:r>
          </a:p>
        </p:txBody>
      </p:sp>
    </p:spTree>
    <p:extLst>
      <p:ext uri="{BB962C8B-B14F-4D97-AF65-F5344CB8AC3E}">
        <p14:creationId xmlns:p14="http://schemas.microsoft.com/office/powerpoint/2010/main" val="1226685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AC7A-07FF-A668-FAC7-2011CD59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328D9-B381-5C6B-D10D-324AF2D6D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88E224-D220-7133-6EE2-C1BEEB2055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2124000"/>
            <a:ext cx="10969800" cy="3744000"/>
          </a:xfrm>
        </p:spPr>
        <p:txBody>
          <a:bodyPr/>
          <a:lstStyle/>
          <a:p>
            <a:endParaRPr lang="en-NL" dirty="0"/>
          </a:p>
          <a:p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My testbed consisted only of one network operator…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AF841EB-A248-E307-0784-754BAE74C69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419123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7602-881F-8076-CDEB-F5F00081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8A173-0D71-8855-D44D-17B1A3501F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D1982-BF0E-94A5-0D94-36AAA8F395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2124000"/>
            <a:ext cx="10969800" cy="3744000"/>
          </a:xfrm>
        </p:spPr>
        <p:txBody>
          <a:bodyPr/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pPr marL="0" indent="0">
              <a:buNone/>
            </a:pPr>
            <a:r>
              <a:rPr lang="en-NL" dirty="0"/>
              <a:t>We can deepen our understanding of this phenomenon by sampling for proxy indicators in end-user networks or at IXPs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BA93020-CAEB-A77C-C895-22B14FA6BAC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33025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4404-B1C5-0981-A4DE-B00544061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CA2CF-7F23-87B6-851C-4FC83065A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A61D1C-6769-14CF-C913-2B74771FCE2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NL" dirty="0">
                <a:latin typeface="Myriad Pro" panose="020B0503030403020204" pitchFamily="34" charset="0"/>
              </a:rPr>
              <a:t>Don’t share your Internet connection for money</a:t>
            </a:r>
          </a:p>
          <a:p>
            <a:endParaRPr lang="en-NL" dirty="0">
              <a:latin typeface="Myriad Pro" panose="020B0503030403020204" pitchFamily="34" charset="0"/>
            </a:endParaRPr>
          </a:p>
          <a:p>
            <a:r>
              <a:rPr lang="en-NL" dirty="0">
                <a:latin typeface="Myriad Pro" panose="020B0503030403020204" pitchFamily="34" charset="0"/>
              </a:rPr>
              <a:t>Vehicle for serious crime</a:t>
            </a:r>
          </a:p>
          <a:p>
            <a:endParaRPr lang="en-NL" dirty="0">
              <a:latin typeface="Myriad Pro" panose="020B0503030403020204" pitchFamily="34" charset="0"/>
            </a:endParaRPr>
          </a:p>
          <a:p>
            <a:r>
              <a:rPr lang="en-NL" dirty="0">
                <a:latin typeface="Myriad Pro" panose="020B0503030403020204" pitchFamily="34" charset="0"/>
              </a:rPr>
              <a:t>Looking for traces in end-user networks might reveal the true extent of these residential proxies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C479E8B-EE38-7A97-E5D2-12D459AEDAB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61129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61EB-6218-A699-4076-E0445485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AE794-B411-58C9-ED2D-4B35F6A55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E7CC409-D3A7-42E3-CC01-8DADE742FB6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Contact, Questions, Discussions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3BE7A-A1CE-9500-1FDA-47D052842C83}"/>
              </a:ext>
            </a:extLst>
          </p:cNvPr>
          <p:cNvSpPr txBox="1"/>
          <p:nvPr/>
        </p:nvSpPr>
        <p:spPr>
          <a:xfrm>
            <a:off x="3268578" y="1905506"/>
            <a:ext cx="5654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800" dirty="0">
                <a:solidFill>
                  <a:schemeClr val="bg1"/>
                </a:solidFill>
                <a:latin typeface="Myriad Pro" panose="020B0503030403020204" pitchFamily="34" charset="0"/>
              </a:rPr>
              <a:t>Etienne Khan</a:t>
            </a:r>
          </a:p>
          <a:p>
            <a:r>
              <a:rPr lang="en-NL" sz="4800" dirty="0">
                <a:solidFill>
                  <a:schemeClr val="bg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e.khan@utwente.nl</a:t>
            </a:r>
            <a:endParaRPr lang="en-NL" sz="4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NL" sz="4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NL" sz="4800" dirty="0">
                <a:solidFill>
                  <a:schemeClr val="bg1"/>
                </a:solidFill>
                <a:latin typeface="Myriad Pro" panose="020B0503030403020204" pitchFamily="34" charset="0"/>
              </a:rPr>
              <a:t>Or here, in person</a:t>
            </a:r>
          </a:p>
        </p:txBody>
      </p:sp>
    </p:spTree>
    <p:extLst>
      <p:ext uri="{BB962C8B-B14F-4D97-AF65-F5344CB8AC3E}">
        <p14:creationId xmlns:p14="http://schemas.microsoft.com/office/powerpoint/2010/main" val="225860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85B3A5-76C4-4405-AE00-0939D5DED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56FC10-11F2-48D0-8D79-68579087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CC8-2783-4C0F-826D-49494275316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CDA6C-9F9F-E419-DE15-B0D20D1A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7" y="2143046"/>
            <a:ext cx="10043986" cy="344436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F70FBB3-F99F-1023-BCE6-215C0B11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056"/>
          </a:xfrm>
        </p:spPr>
        <p:txBody>
          <a:bodyPr/>
          <a:lstStyle/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1541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A56CC-386E-643D-0835-2419D847D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EDCE7-7548-0DBA-718D-F7B45D60397A}"/>
              </a:ext>
            </a:extLst>
          </p:cNvPr>
          <p:cNvSpPr txBox="1"/>
          <p:nvPr/>
        </p:nvSpPr>
        <p:spPr>
          <a:xfrm>
            <a:off x="838201" y="2828835"/>
            <a:ext cx="1097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 First Look at User-Installed Residential Proxies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DB72D38-C402-EC9C-4CD6-A177F1638ED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BF88-0BC4-E79D-1F4A-0DDE42B8C5CA}"/>
              </a:ext>
            </a:extLst>
          </p:cNvPr>
          <p:cNvSpPr txBox="1"/>
          <p:nvPr/>
        </p:nvSpPr>
        <p:spPr>
          <a:xfrm>
            <a:off x="1884947" y="6077937"/>
            <a:ext cx="992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effectLst/>
                <a:latin typeface="Helvetica" pitchFamily="2" charset="0"/>
              </a:rPr>
              <a:t>Etienne Khan, Elisa </a:t>
            </a:r>
            <a:r>
              <a:rPr lang="en-GB" sz="2000" dirty="0" err="1">
                <a:solidFill>
                  <a:schemeClr val="bg1"/>
                </a:solidFill>
                <a:effectLst/>
                <a:latin typeface="Helvetica" pitchFamily="2" charset="0"/>
              </a:rPr>
              <a:t>Chiapponi</a:t>
            </a:r>
            <a:r>
              <a:rPr lang="en-GB" sz="2000" dirty="0">
                <a:solidFill>
                  <a:schemeClr val="bg1"/>
                </a:solidFill>
                <a:effectLst/>
                <a:latin typeface="Helvetica" pitchFamily="2" charset="0"/>
              </a:rPr>
              <a:t>, Martijn </a:t>
            </a:r>
            <a:r>
              <a:rPr lang="en-GB" sz="2000" dirty="0" err="1">
                <a:solidFill>
                  <a:schemeClr val="bg1"/>
                </a:solidFill>
                <a:effectLst/>
                <a:latin typeface="Helvetica" pitchFamily="2" charset="0"/>
              </a:rPr>
              <a:t>Verkleij</a:t>
            </a:r>
            <a:r>
              <a:rPr lang="en-GB" sz="2000" dirty="0">
                <a:solidFill>
                  <a:schemeClr val="bg1"/>
                </a:solidFill>
                <a:latin typeface="Helvetica" pitchFamily="2" charset="0"/>
              </a:rPr>
              <a:t>,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Helvetica" pitchFamily="2" charset="0"/>
              </a:rPr>
              <a:t>Anna </a:t>
            </a:r>
            <a:r>
              <a:rPr lang="en-GB" sz="1200" dirty="0" err="1">
                <a:solidFill>
                  <a:schemeClr val="bg1"/>
                </a:solidFill>
                <a:effectLst/>
                <a:latin typeface="Helvetica" pitchFamily="2" charset="0"/>
              </a:rPr>
              <a:t>Sperotto</a:t>
            </a:r>
            <a:r>
              <a:rPr lang="en-GB" sz="12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GB" sz="1200" dirty="0">
                <a:solidFill>
                  <a:schemeClr val="bg1"/>
                </a:solidFill>
                <a:effectLst/>
                <a:latin typeface="Helvetica" pitchFamily="2" charset="0"/>
              </a:rPr>
              <a:t> Roland van Rijswijk-</a:t>
            </a:r>
            <a:r>
              <a:rPr lang="en-GB" sz="1200" dirty="0" err="1">
                <a:solidFill>
                  <a:schemeClr val="bg1"/>
                </a:solidFill>
                <a:effectLst/>
                <a:latin typeface="Helvetica" pitchFamily="2" charset="0"/>
              </a:rPr>
              <a:t>Deij</a:t>
            </a:r>
            <a:r>
              <a:rPr lang="en-GB" sz="1200" dirty="0">
                <a:solidFill>
                  <a:schemeClr val="bg1"/>
                </a:solidFill>
                <a:effectLst/>
                <a:latin typeface="Helvetica" pitchFamily="2" charset="0"/>
              </a:rPr>
              <a:t> and Jeroen van der Ham-de Vos</a:t>
            </a:r>
          </a:p>
          <a:p>
            <a:pPr algn="r"/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0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D5246-BD78-856F-A3C0-F488C7091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5ACBB6-33D8-CA21-6B8B-57B4DFC253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BFA15-D6CB-49B2-873B-1002687D845A}"/>
              </a:ext>
            </a:extLst>
          </p:cNvPr>
          <p:cNvSpPr txBox="1"/>
          <p:nvPr/>
        </p:nvSpPr>
        <p:spPr>
          <a:xfrm>
            <a:off x="838201" y="2828835"/>
            <a:ext cx="1097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First Look 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at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User-Installed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 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Residential Proxies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00ACF8-F87D-48CE-6E9D-E8487A1CFF4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2</a:t>
            </a:r>
          </a:p>
        </p:txBody>
      </p:sp>
    </p:spTree>
    <p:extLst>
      <p:ext uri="{BB962C8B-B14F-4D97-AF65-F5344CB8AC3E}">
        <p14:creationId xmlns:p14="http://schemas.microsoft.com/office/powerpoint/2010/main" val="96377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C2FD-E58C-2873-C0BD-49176A4D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4326E-DA66-1379-EC52-7F0D28AE5E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326D80A-9317-B919-D8F1-E7DC7E28722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Residential Proxies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215E15-E866-F02C-4E09-F6B73F3FEBCD}"/>
              </a:ext>
            </a:extLst>
          </p:cNvPr>
          <p:cNvGrpSpPr/>
          <p:nvPr/>
        </p:nvGrpSpPr>
        <p:grpSpPr>
          <a:xfrm>
            <a:off x="3653589" y="2025316"/>
            <a:ext cx="4884821" cy="2807368"/>
            <a:chOff x="3653589" y="2025316"/>
            <a:chExt cx="4884821" cy="280736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A87F091-E453-8F5E-F4CE-E56831200F42}"/>
                </a:ext>
              </a:extLst>
            </p:cNvPr>
            <p:cNvSpPr/>
            <p:nvPr/>
          </p:nvSpPr>
          <p:spPr>
            <a:xfrm>
              <a:off x="3653589" y="2025316"/>
              <a:ext cx="4884821" cy="280736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>
                <a:solidFill>
                  <a:schemeClr val="tx1"/>
                </a:solidFill>
              </a:endParaRPr>
            </a:p>
          </p:txBody>
        </p:sp>
        <p:pic>
          <p:nvPicPr>
            <p:cNvPr id="6" name="Graphic 5" descr="User outline">
              <a:extLst>
                <a:ext uri="{FF2B5EF4-FFF2-40B4-BE49-F238E27FC236}">
                  <a16:creationId xmlns:a16="http://schemas.microsoft.com/office/drawing/2014/main" id="{A86CE618-A647-A214-DF05-22270DFA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5992" y="3545305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Home outline">
              <a:extLst>
                <a:ext uri="{FF2B5EF4-FFF2-40B4-BE49-F238E27FC236}">
                  <a16:creationId xmlns:a16="http://schemas.microsoft.com/office/drawing/2014/main" id="{FAF582E6-E69D-2E63-9795-22F1E9078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4475" y="3545305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Server outline">
              <a:extLst>
                <a:ext uri="{FF2B5EF4-FFF2-40B4-BE49-F238E27FC236}">
                  <a16:creationId xmlns:a16="http://schemas.microsoft.com/office/drawing/2014/main" id="{4C733898-D4A6-023D-AAFE-AD8BD507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2958" y="3545305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User outline">
              <a:extLst>
                <a:ext uri="{FF2B5EF4-FFF2-40B4-BE49-F238E27FC236}">
                  <a16:creationId xmlns:a16="http://schemas.microsoft.com/office/drawing/2014/main" id="{F40AFDE0-4449-1594-36D7-913FB9E1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5992" y="240631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erver outline">
              <a:extLst>
                <a:ext uri="{FF2B5EF4-FFF2-40B4-BE49-F238E27FC236}">
                  <a16:creationId xmlns:a16="http://schemas.microsoft.com/office/drawing/2014/main" id="{F2524904-7D19-5DD6-7728-E23C75B91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2958" y="2406316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80AF74-64B2-E218-A80F-2760E97206AC}"/>
                </a:ext>
              </a:extLst>
            </p:cNvPr>
            <p:cNvCxnSpPr>
              <a:cxnSpLocks/>
            </p:cNvCxnSpPr>
            <p:nvPr/>
          </p:nvCxnSpPr>
          <p:spPr>
            <a:xfrm>
              <a:off x="4720392" y="2863516"/>
              <a:ext cx="25025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0A6AFFC-7BB9-2221-2629-05FFD68FC875}"/>
                </a:ext>
              </a:extLst>
            </p:cNvPr>
            <p:cNvCxnSpPr>
              <a:cxnSpLocks/>
            </p:cNvCxnSpPr>
            <p:nvPr/>
          </p:nvCxnSpPr>
          <p:spPr>
            <a:xfrm>
              <a:off x="4720392" y="4002505"/>
              <a:ext cx="7940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F2BBFB9-FEE1-0C34-A5C6-27508442492D}"/>
                </a:ext>
              </a:extLst>
            </p:cNvPr>
            <p:cNvCxnSpPr>
              <a:cxnSpLocks/>
            </p:cNvCxnSpPr>
            <p:nvPr/>
          </p:nvCxnSpPr>
          <p:spPr>
            <a:xfrm>
              <a:off x="6428875" y="4002505"/>
              <a:ext cx="7940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A3883D-7DF7-47AF-A916-38A2D2C0F50C}"/>
                </a:ext>
              </a:extLst>
            </p:cNvPr>
            <p:cNvSpPr txBox="1"/>
            <p:nvPr/>
          </p:nvSpPr>
          <p:spPr>
            <a:xfrm>
              <a:off x="4756485" y="2494184"/>
              <a:ext cx="243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1"/>
                  </a:solidFill>
                </a:rPr>
                <a:t>Client AS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FEB65-0D25-18B9-32AA-9169D23F2132}"/>
                </a:ext>
              </a:extLst>
            </p:cNvPr>
            <p:cNvSpPr txBox="1"/>
            <p:nvPr/>
          </p:nvSpPr>
          <p:spPr>
            <a:xfrm>
              <a:off x="3898233" y="3585228"/>
              <a:ext cx="243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1"/>
                  </a:solidFill>
                </a:rPr>
                <a:t>Client AS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BD44A6-0D92-8346-4161-B33DC3872460}"/>
                </a:ext>
              </a:extLst>
            </p:cNvPr>
            <p:cNvSpPr txBox="1"/>
            <p:nvPr/>
          </p:nvSpPr>
          <p:spPr>
            <a:xfrm>
              <a:off x="5606716" y="3585590"/>
              <a:ext cx="243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L" dirty="0">
                  <a:solidFill>
                    <a:schemeClr val="tx1"/>
                  </a:solidFill>
                </a:rPr>
                <a:t>Res.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53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D544-CA35-2137-5228-7D699199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CEEE7E-A1CB-FD66-7B0F-BDF023456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94D3E-A184-A2D4-90AC-18D18483F34A}"/>
              </a:ext>
            </a:extLst>
          </p:cNvPr>
          <p:cNvSpPr txBox="1"/>
          <p:nvPr/>
        </p:nvSpPr>
        <p:spPr>
          <a:xfrm>
            <a:off x="838201" y="2828835"/>
            <a:ext cx="10975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 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First Look 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at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User-Installed</a:t>
            </a:r>
            <a:r>
              <a:rPr lang="en-GB" sz="40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 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Residential Proxies</a:t>
            </a:r>
          </a:p>
          <a:p>
            <a:r>
              <a:rPr lang="en-GB" sz="2800" dirty="0">
                <a:solidFill>
                  <a:schemeClr val="bg1"/>
                </a:solidFill>
                <a:effectLst/>
                <a:latin typeface="Myriad Pro" panose="020B0503030403020204" pitchFamily="34" charset="0"/>
                <a:cs typeface="Mangal Pro" pitchFamily="2" charset="0"/>
              </a:rPr>
              <a:t>From a Network Operator’s Perspective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DBB8A1A-96BF-A3B6-E839-DCDA72AF0AA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latin typeface="Myriad Pro" panose="020B0503030403020204" pitchFamily="34" charset="0"/>
                <a:cs typeface="Mangal Pro" pitchFamily="2" charset="0"/>
              </a:rPr>
              <a:t>Episode 2</a:t>
            </a:r>
          </a:p>
        </p:txBody>
      </p:sp>
    </p:spTree>
    <p:extLst>
      <p:ext uri="{BB962C8B-B14F-4D97-AF65-F5344CB8AC3E}">
        <p14:creationId xmlns:p14="http://schemas.microsoft.com/office/powerpoint/2010/main" val="395612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9BABA-1F18-42EE-ABC5-3510F219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CC8-2783-4C0F-826D-49494275316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AD031-4DFC-41A2-83BC-08BA82DD9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65F495-AA9A-4F7C-8213-1448E269C63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61028" y="1557337"/>
            <a:ext cx="4199064" cy="37433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AA2CB-6578-4117-AA81-CE9C019D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80" y="1413735"/>
            <a:ext cx="4645023" cy="4688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40DD71-0C35-4F95-A818-244EF6F80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41" y="1727999"/>
            <a:ext cx="6189519" cy="4524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FD70B1-939B-4EEE-88CA-6BB4AED1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16" y="1413735"/>
            <a:ext cx="6639931" cy="489877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F661490-87C1-A943-F081-E49E294E16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User-Installed</a:t>
            </a:r>
          </a:p>
        </p:txBody>
      </p:sp>
    </p:spTree>
    <p:extLst>
      <p:ext uri="{BB962C8B-B14F-4D97-AF65-F5344CB8AC3E}">
        <p14:creationId xmlns:p14="http://schemas.microsoft.com/office/powerpoint/2010/main" val="1137352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0C799-97B4-319B-D844-DEA0FF36D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72B09-9CBB-A242-7D8B-5AB31F12C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7DD11-D4D7-A875-5E61-56787874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26" y="1171074"/>
            <a:ext cx="9106348" cy="451585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37A5854-70C7-9C71-31D4-1A5D98B715A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accent6">
                    <a:lumMod val="60000"/>
                    <a:lumOff val="40000"/>
                  </a:schemeClr>
                </a:solidFill>
                <a:latin typeface="Myriad Pro" panose="020B0503030403020204" pitchFamily="34" charset="0"/>
                <a:cs typeface="Mangal Pro" pitchFamily="2" charset="0"/>
              </a:rPr>
              <a:t>User-Installed</a:t>
            </a:r>
          </a:p>
        </p:txBody>
      </p:sp>
    </p:spTree>
    <p:extLst>
      <p:ext uri="{BB962C8B-B14F-4D97-AF65-F5344CB8AC3E}">
        <p14:creationId xmlns:p14="http://schemas.microsoft.com/office/powerpoint/2010/main" val="15001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270</Words>
  <Application>Microsoft Macintosh PowerPoint</Application>
  <PresentationFormat>Widescreen</PresentationFormat>
  <Paragraphs>69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Helvetica</vt:lpstr>
      <vt:lpstr>Mangal Pro</vt:lpstr>
      <vt:lpstr>Myriad Pro</vt:lpstr>
      <vt:lpstr>Office Theme</vt:lpstr>
      <vt:lpstr>PowerPoint Presentation</vt:lpstr>
      <vt:lpstr>Episode 1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Etienne (UT-EEMCS)</dc:creator>
  <cp:lastModifiedBy>Khan, Etienne (UT-EEMCS)</cp:lastModifiedBy>
  <cp:revision>1</cp:revision>
  <cp:lastPrinted>2024-10-29T10:54:28Z</cp:lastPrinted>
  <dcterms:created xsi:type="dcterms:W3CDTF">2024-10-28T21:33:00Z</dcterms:created>
  <dcterms:modified xsi:type="dcterms:W3CDTF">2024-10-29T13:58:02Z</dcterms:modified>
</cp:coreProperties>
</file>