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61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503C7-D483-83CE-3F15-D513BC967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5DC08-17EA-3FA7-E33D-C7C4D94B5B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9CFEC5-F952-A547-AA1E-9AC506833E0B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DC8D0D-9EDB-8067-2CB8-156C5A611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B1088-0253-DE47-F171-57E94185F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ABB2E-FCD2-C1EA-F482-D4413494E7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3F2B8-6203-C381-8AB5-AACE675E6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7E51C-48A6-C241-AE3A-D7131DCC14E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E5A7C3-991A-7C9B-71A6-CB58AF0561B1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5E7DD-38CE-5EBC-56B6-DD60937DB3A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49FAD8-6604-DE68-DEE6-63DFB729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227CEA-37A7-A84C-8854-C2EA64BE6B8C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1F23B1-FFDE-4A1C-B986-A4FA6BA7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4260EC-1E30-EAE0-7563-2C26EAD0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D0B9E-3B1E-9048-87AE-F6C2AF61B28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A1C5E3-31CB-9944-BDF7-8DBBFC617ED1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C1C57-A5D1-60BF-3E30-9E44E6F8FBC6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54B76BA-D2DF-28C3-93CB-77BA4AB3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E8C4D6-6902-4A48-8366-F59D4EEE1B74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1228C0-EC1A-974B-36E8-0EC66323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3318810-7551-49FC-C711-77408114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750E1BE-A632-CF49-AC99-9F3DDDF1FE2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5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6A7E-6A8B-5CB4-49A5-64B4D7D8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17947-F1C6-0744-B8B2-1A4AF0084521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2ED4-0EF9-EB7C-169A-0F3F4A6E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20A6D-AAB2-AA90-5384-92B7904B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B075-1F9A-2C4B-92C8-1426662BF22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7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33A3A-31A0-E6D4-2C0C-561BEABB62B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120E0-4C4B-88E9-1C37-A523E97A3FE4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69062A-63E4-5928-EDF7-D8FB9520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7A7F8-7677-1441-A4EB-99FECB5FB980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34A3605-C781-DF52-E507-2DE87CA5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AFCAC-1AB4-AD4D-2814-9B90C7DB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AB60-0011-9A41-AB32-489F0AA4754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F823-B53F-7103-B1D7-83A7F8F9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9B1FC-4CB1-3A49-A9BE-C6025366573D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C2A34-4DCC-4FAC-66CB-D1935B18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3E07-845C-3FC3-08AD-1D9BB86B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F71D-AB46-5248-B02D-B9B60A09FAA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6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75F3B-0D61-CF78-A79A-0370E8D6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D012-31BC-194A-96E5-2562857E9A5E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8445-5719-4504-C0F3-788B4233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009A-F632-2FBC-68FF-A8C29989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A6847-79FC-2940-86A7-0A6135DBC2E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5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3EC07-4C6C-BC0B-82C3-3EF4DCE2A0F9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E1D41-31C9-2A0C-A092-E3312A66998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3A8CA3-9B56-0B2A-FF16-47173124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AA813A-6DC0-0849-A3D6-56C138FD0832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468ADD-4F9A-4390-003F-7040808A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ABAE00-940D-B8D0-71D6-1EB78A5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1F432-7438-EC48-BC8E-FA40DFFFE66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61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9C320A-D074-F0F7-4811-5CE38F42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68712-24EB-2A40-B23B-13EC630EE94A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110DC3-D3F9-4EA0-FB16-1BADC134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30FC28-C33C-EEA9-DE59-BD7737E7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F7E8C-FC73-3E4F-99DF-9965F89B2F9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6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A57D77-F1F0-2295-4FF3-5C6897DB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4F584-7748-D34B-BAF3-73B4D8F2249D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D47038-3555-59D8-531B-5A56F49A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9D31EF-FD12-DA1B-823B-4D70208E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DC408-B83C-A348-A713-732FF45B7D3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0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9107A4-0887-73E1-F976-97D135F0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FF19-31A6-B94E-9B62-35982D5730F1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12A2BB-E03E-FBCB-5C32-D8483ACB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C2B36-E665-137D-192E-A8724CBE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875E2-01E3-364C-8988-570912651DE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4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3EAE-81FF-0A79-0E11-EB3E1CCF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6A1AF-E256-804B-977F-337C6A4D81A0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4B9C9-B193-7401-43DE-6278920A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1E375-C244-12F9-EE6A-33276D99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E0D9-40EB-5048-9187-DD4518E2E25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1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554E5-AEA1-21BE-AC18-A9C5AB2CABA7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4E7F6-4308-7D13-30D8-D0A3E1956ACC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619D05A-C00B-E859-BB32-295E46E1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703E3-4DA5-9348-BB9A-18395BEC3C7E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44BE901-8351-407A-8019-962E3E78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9A017EA-16F8-C618-19B2-367686B4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9FC3-C504-1840-AA6B-05C7C99AABC9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C06AE4-CB11-3AC7-3E21-1F6B5A53E735}"/>
              </a:ext>
            </a:extLst>
          </p:cNvPr>
          <p:cNvSpPr/>
          <p:nvPr/>
        </p:nvSpPr>
        <p:spPr bwMode="ltGray">
          <a:xfrm>
            <a:off x="0" y="0"/>
            <a:ext cx="9144000" cy="12858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7A794-69A7-8FF2-1DAC-7D586F47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838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17741C1-4717-CA01-14DC-B923AB43B1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1755-759A-1EEB-8AEF-F0E35C817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94F94ADF-93D6-DE44-AF70-2E358DDCAD88}" type="datetimeFigureOut">
              <a:rPr lang="en-US" altLang="en-US"/>
              <a:pPr/>
              <a:t>10/31/2024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04BF1-CC3A-BFC3-8CDC-B00C7315C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65F9C-E016-D2E0-EB5D-D07BE26C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A255770D-500B-004F-A67D-071EA0B9DF8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35" r:id="rId3"/>
    <p:sldLayoutId id="2147483841" r:id="rId4"/>
    <p:sldLayoutId id="2147483836" r:id="rId5"/>
    <p:sldLayoutId id="2147483837" r:id="rId6"/>
    <p:sldLayoutId id="2147483838" r:id="rId7"/>
    <p:sldLayoutId id="2147483842" r:id="rId8"/>
    <p:sldLayoutId id="2147483843" r:id="rId9"/>
    <p:sldLayoutId id="2147483844" r:id="rId10"/>
    <p:sldLayoutId id="2147483839" r:id="rId11"/>
    <p:sldLayoutId id="21474838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2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49D3-9744-97E8-AE51-990129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189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Open Source Working Group</a:t>
            </a:r>
          </a:p>
        </p:txBody>
      </p:sp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AFFEAE52-95C6-6362-D2C8-FD716B871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0825"/>
            <a:ext cx="8229600" cy="5086350"/>
          </a:xfrm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58E859F2-0621-4AC3-2651-F4D3B57C9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10" y="4614976"/>
            <a:ext cx="61428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FF"/>
                </a:solidFill>
              </a:rPr>
              <a:t>Martin Winter &amp;</a:t>
            </a:r>
          </a:p>
          <a:p>
            <a:pPr eaLnBrk="1" hangingPunct="1"/>
            <a:r>
              <a:rPr lang="en-US" altLang="en-US" sz="3600" dirty="0">
                <a:solidFill>
                  <a:srgbClr val="FFFFFF"/>
                </a:solidFill>
              </a:rPr>
              <a:t>Marcos Sanz &amp;</a:t>
            </a:r>
          </a:p>
          <a:p>
            <a:pPr eaLnBrk="1" hangingPunct="1"/>
            <a:r>
              <a:rPr lang="en-US" altLang="en-US" sz="3600" dirty="0">
                <a:solidFill>
                  <a:srgbClr val="FFFFFF"/>
                </a:solidFill>
              </a:rPr>
              <a:t>Sasha </a:t>
            </a:r>
            <a:r>
              <a:rPr lang="en-US" altLang="en-US" sz="3600" dirty="0" err="1">
                <a:solidFill>
                  <a:srgbClr val="FFFFFF"/>
                </a:solidFill>
              </a:rPr>
              <a:t>Romijn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6701A6-9660-076B-2BF9-1D3DC25F7E83}"/>
              </a:ext>
            </a:extLst>
          </p:cNvPr>
          <p:cNvSpPr txBox="1">
            <a:spLocks/>
          </p:cNvSpPr>
          <p:nvPr/>
        </p:nvSpPr>
        <p:spPr>
          <a:xfrm>
            <a:off x="457200" y="9525"/>
            <a:ext cx="8077200" cy="508000"/>
          </a:xfrm>
          <a:prstGeom prst="rect">
            <a:avLst/>
          </a:prstGeom>
        </p:spPr>
        <p:txBody>
          <a:bodyPr lIns="54864" tIns="9144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RIPE 89, Thu Oct 31, 2024 11:00-12:30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99238E-41F9-CAE1-12A8-4BBAE0C0D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2BB5C-6ABF-AB36-27BA-BCC0E5F7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8C04-0F27-CC22-C734-EA629FB0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144000" cy="5314950"/>
          </a:xfrm>
        </p:spPr>
        <p:txBody>
          <a:bodyPr rtlCol="0">
            <a:noAutofit/>
          </a:bodyPr>
          <a:lstStyle/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600" dirty="0">
                <a:solidFill>
                  <a:srgbClr val="FF0000"/>
                </a:solidFill>
                <a:ea typeface="+mn-ea"/>
                <a:cs typeface="+mn-cs"/>
              </a:rPr>
              <a:t>Administrative Matters</a:t>
            </a:r>
            <a:r>
              <a:rPr lang="en-US" sz="3600" dirty="0"/>
              <a:t> </a:t>
            </a:r>
            <a:r>
              <a:rPr lang="en-US" sz="2800" dirty="0"/>
              <a:t>[WG Chairs]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925830" lvl="1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Welcome</a:t>
            </a:r>
          </a:p>
          <a:p>
            <a:pPr marL="925830" lvl="1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finalize agenda</a:t>
            </a:r>
          </a:p>
          <a:p>
            <a:pPr marL="925830" lvl="1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approval of minutes from previous WG meeting(s)</a:t>
            </a:r>
          </a:p>
          <a:p>
            <a:pPr marL="63373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n-US" dirty="0">
                <a:solidFill>
                  <a:srgbClr val="FF0000"/>
                </a:solidFill>
              </a:rPr>
              <a:t>Chair Changes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(Martin Winter, Co-chair)</a:t>
            </a:r>
          </a:p>
          <a:p>
            <a:pPr marL="11938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3DFEC-61D0-9B17-3E19-8B77F767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593FC-8D36-7E9F-088D-3652FFB9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11B0-F6C5-9B9B-12B5-15B8B310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144000" cy="4940300"/>
          </a:xfrm>
        </p:spPr>
        <p:txBody>
          <a:bodyPr rtlCol="0">
            <a:noAutofit/>
          </a:bodyPr>
          <a:lstStyle/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defRPr/>
            </a:pPr>
            <a:r>
              <a:rPr lang="en-US" dirty="0">
                <a:solidFill>
                  <a:srgbClr val="FF0000"/>
                </a:solidFill>
              </a:rPr>
              <a:t>Leveraging Vagrant to Simulate Complex Systems for Network Application Development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	 (Barry O’Donovan)</a:t>
            </a:r>
            <a:endParaRPr lang="en-US" sz="2400" dirty="0">
              <a:ea typeface="+mn-ea"/>
              <a:cs typeface="+mn-cs"/>
            </a:endParaRP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sz="1200" dirty="0">
              <a:ea typeface="+mn-ea"/>
              <a:cs typeface="+mn-cs"/>
            </a:endParaRPr>
          </a:p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  <a:defRPr/>
            </a:pPr>
            <a:r>
              <a:rPr lang="en-US" dirty="0" err="1">
                <a:solidFill>
                  <a:srgbClr val="FF0000"/>
                </a:solidFill>
              </a:rPr>
              <a:t>PiranhaBGP</a:t>
            </a:r>
            <a:r>
              <a:rPr lang="en-US" dirty="0">
                <a:solidFill>
                  <a:srgbClr val="FF0000"/>
                </a:solidFill>
              </a:rPr>
              <a:t>: Failure Detection in BGP Networks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	(</a:t>
            </a:r>
            <a:r>
              <a:rPr lang="en-US" sz="2400" dirty="0"/>
              <a:t>Pascal </a:t>
            </a:r>
            <a:r>
              <a:rPr lang="en-US" sz="2400" dirty="0" err="1"/>
              <a:t>Gloor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sz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57ACD5-9A7B-E9FF-CA65-052A9951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2B35A-67C3-2B01-0DC4-3EC8C291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9A48-2FFE-E769-D124-260826FA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717675"/>
            <a:ext cx="8655050" cy="4725988"/>
          </a:xfrm>
        </p:spPr>
        <p:txBody>
          <a:bodyPr>
            <a:normAutofit fontScale="92500" lnSpcReduction="10000"/>
          </a:bodyPr>
          <a:lstStyle/>
          <a:p>
            <a:pPr marL="514350" lvl="1" indent="-514350" eaLnBrk="1" hangingPunct="1">
              <a:spcBef>
                <a:spcPts val="300"/>
              </a:spcBef>
              <a:buFont typeface="+mj-lt"/>
              <a:buAutoNum type="alphaUcPeriod" startAt="5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Lightning Talks</a:t>
            </a:r>
          </a:p>
          <a:p>
            <a:pPr marL="514350" lvl="1" indent="-514350" eaLnBrk="1" hangingPunct="1">
              <a:spcBef>
                <a:spcPts val="300"/>
              </a:spcBef>
              <a:buFont typeface="Wingdings" pitchFamily="2" charset="2"/>
              <a:buNone/>
            </a:pPr>
            <a:endParaRPr lang="en-US" altLang="en-US" sz="1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1500"/>
              </a:spcBef>
              <a:buFont typeface="Corbel" panose="020B0503020204020204" pitchFamily="34" charset="0"/>
              <a:buAutoNum type="arabicPeriod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CRA and Open source projects</a:t>
            </a:r>
          </a:p>
          <a:p>
            <a:pPr marL="779463" lvl="2" indent="-514350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(</a:t>
            </a:r>
            <a:r>
              <a:rPr lang="en-US" altLang="en-US" dirty="0">
                <a:ea typeface="ＭＳ Ｐゴシック" panose="020B0600070205080204" pitchFamily="34" charset="-128"/>
              </a:rPr>
              <a:t>August </a:t>
            </a:r>
            <a:r>
              <a:rPr lang="en-US" altLang="en-US" dirty="0" err="1">
                <a:ea typeface="ＭＳ Ｐゴシック" panose="020B0600070205080204" pitchFamily="34" charset="-128"/>
              </a:rPr>
              <a:t>Bournique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1500"/>
              </a:spcBef>
              <a:buFont typeface="Corbel" panose="020B0503020204020204" pitchFamily="34" charset="0"/>
              <a:buAutoNum type="arabicPeriod" startAt="2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Green tech hackathon</a:t>
            </a:r>
          </a:p>
          <a:p>
            <a:pPr marL="485775" lvl="3" indent="0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(Vesna Manojlovic)</a:t>
            </a:r>
            <a:endParaRPr lang="en-US" altLang="en-US" sz="32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1500"/>
              </a:spcBef>
              <a:buFont typeface="Corbel" panose="020B0503020204020204" pitchFamily="34" charset="0"/>
              <a:buAutoNum type="arabicPeriod" startAt="2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Using YANG for code generation</a:t>
            </a:r>
          </a:p>
          <a:p>
            <a:pPr marL="265113" lvl="2" indent="0" eaLnBrk="1" hangingPunct="1">
              <a:spcBef>
                <a:spcPts val="1500"/>
              </a:spcBef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(</a:t>
            </a: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Maria Matejka, Vojtech Vilimek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14350" lvl="1" indent="-514350" eaLnBrk="1" hangingPunct="1">
              <a:spcBef>
                <a:spcPts val="1500"/>
              </a:spcBef>
              <a:buFont typeface="+mj-lt"/>
              <a:buAutoNum type="alphaUcPeriod" startAt="6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AOB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13722-EC8C-779B-EE28-5F0317EF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Approval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Minutes</a:t>
            </a:r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F3A68F-D016-431D-8851-648467EB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929" y="4890401"/>
            <a:ext cx="1728935" cy="17125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CE70C0-7B6F-3732-4BE8-222C71169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537" y="1503115"/>
            <a:ext cx="6847115" cy="30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BE81B-14AF-B44C-08D4-4F373F87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Chair</a:t>
            </a:r>
            <a:r>
              <a:rPr lang="es-ES" dirty="0"/>
              <a:t> </a:t>
            </a:r>
            <a:r>
              <a:rPr lang="es-ES" dirty="0" err="1"/>
              <a:t>Changes</a:t>
            </a:r>
            <a:endParaRPr lang="de-D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F9C36E-0D3F-3638-91E8-8EB7B7D2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algn="ctr">
              <a:buNone/>
            </a:pP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announcement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Martin Winter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541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0</TotalTime>
  <Words>124</Words>
  <Application>Microsoft Office PowerPoint</Application>
  <PresentationFormat>Presentación en pantalla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Corbel</vt:lpstr>
      <vt:lpstr>Wingdings</vt:lpstr>
      <vt:lpstr>Wingdings 2</vt:lpstr>
      <vt:lpstr>Wingdings 3</vt:lpstr>
      <vt:lpstr>Module</vt:lpstr>
      <vt:lpstr>Open Source Working Group</vt:lpstr>
      <vt:lpstr>Agenda</vt:lpstr>
      <vt:lpstr>Agenda</vt:lpstr>
      <vt:lpstr>Agenda</vt:lpstr>
      <vt:lpstr>Approval of Minutes</vt:lpstr>
      <vt:lpstr>Chair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Marcos Sanz</cp:lastModifiedBy>
  <cp:revision>38</cp:revision>
  <dcterms:created xsi:type="dcterms:W3CDTF">2014-05-13T15:45:04Z</dcterms:created>
  <dcterms:modified xsi:type="dcterms:W3CDTF">2024-10-31T09:33:34Z</dcterms:modified>
</cp:coreProperties>
</file>