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94626"/>
  </p:normalViewPr>
  <p:slideViewPr>
    <p:cSldViewPr snapToGrid="0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C2C7-5EAC-EE98-9CF1-22231EB85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D07C1-C196-32B0-7363-4DD0A3F6B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18A8-F169-C07B-2C93-75B5C78F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CBCE1-C953-9706-2A53-5F385386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4A7A-54AA-B1DC-93C6-A2615AC1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A012-9649-1A2E-1DF9-A4D8D154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67CE0-24BE-3400-3D19-F4B7B023B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F4C-9917-4787-AF5B-C2B2BC04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CEC5F-AC75-B8CC-2435-9700CE03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FDD8-578D-1586-7A02-1E18DB44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8AD6A-0B5B-2379-5FDE-A4D3C229D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EAC76-604D-72E4-B879-F1C052CE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7F00-9F31-5C72-7FA5-38FAFAB1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BA3B-636F-F943-97C2-C853EE32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7E0A-9F68-30C6-2D57-BA656768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ADCA-D97F-5A5F-E58A-00165D3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5D3E-F672-2837-B1B0-50536A11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934B-C4FB-E95B-CAFB-3E417CAD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4A855-45EF-1A60-A359-3F8BA401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056A-018A-281C-BDFF-97AF9DF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FF42-C60D-FAFE-5809-60A76611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FBFAA-65F3-DDAB-BA89-25384544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8985-62AC-F5BF-A641-4DB01659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A37D-C950-C5DB-F570-1F903499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364F-C53C-6F05-8D19-2C376FE6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2757-7951-FBFF-1C0F-75AD42F2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6325-B39B-9BEA-45B2-C306BA4CB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845F-EA99-C014-00CC-C8F4F26D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2FD1F-F557-B5E5-C040-9CF1CAC0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4E8E0-CA45-FE49-5756-B7B83797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1BE35-61FB-4B9D-D6FB-BC1CA722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454-060C-C3E9-184D-65C0B264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01F5-650F-D02A-058F-E6B5A4373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7404-E011-E076-A74F-CF20F2308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92965-6187-F07C-F294-9267FDEE4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8C338-3192-8906-B1D4-9F4EBB0F0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AADFD-9C3D-FAF4-2690-92DC02F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5F1E0-24D0-F65D-5161-5FC44AC3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01F90-6581-1A5D-ACCA-2BA57398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8A42-21B2-D367-3F36-61400AF9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280B8-ACC1-F4C0-73F7-342E248D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A8C81-9A84-5BE5-5B92-57B3B72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0DB56-527F-4E34-9049-F9EF9813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5BC52-23F1-7045-FC0D-B2EDE19B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E7A47-C76F-2E00-5899-F2B14CDA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F1973-B702-FEE5-2923-3B585AC5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C6F7-630F-9091-F09E-8169BEA0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6739F-2A45-166E-F410-D1CC0585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8FD5F-5A0C-E4DF-B89E-4E8B462D9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A9A98-1053-B71C-92F1-8180B30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12D5F-89DC-9426-B077-1A4E3D85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A2EF-249C-F3E1-E9F2-EA333C9F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F1B6-9FC6-074F-F7FB-EF4E643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6B5AC-7200-68CF-E8B5-0A1D452D7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73A49-EF0F-FD25-5053-55E688543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1ADCC-9B86-BC88-F328-6376CAAC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CFFD-1BE1-5B15-3E67-734A9203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34C03-6744-F808-E85E-8E57B7CF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76F47-7028-39EA-713C-37CAD577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0A4FD-0589-0D3C-2058-B940C2EA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BCACC-847F-2345-AF46-CCA707F26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096BB-4231-6542-863B-63CC6A83688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7D82-B20D-7CA3-E549-ECF2B780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C0FEF-46B9-EAC3-A4B7-F4E5CB88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pe.net/community/wg/active-wg/services/minutes/ripe-ncc-services-working-group-minutes-ripe-8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97912-0882-8B34-D4E6-4B4A0376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5042A-277E-239B-6BED-AB6342F60BBE}"/>
              </a:ext>
            </a:extLst>
          </p:cNvPr>
          <p:cNvSpPr txBox="1"/>
          <p:nvPr/>
        </p:nvSpPr>
        <p:spPr>
          <a:xfrm>
            <a:off x="2043113" y="2657475"/>
            <a:ext cx="8486775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37490-BA6A-46BE-3FD2-0B1B6DE289C5}"/>
              </a:ext>
            </a:extLst>
          </p:cNvPr>
          <p:cNvSpPr txBox="1"/>
          <p:nvPr/>
        </p:nvSpPr>
        <p:spPr>
          <a:xfrm>
            <a:off x="2196703" y="3013501"/>
            <a:ext cx="817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RIPE NCC Services WG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B672D-75AA-6D76-01A5-1831C25B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B0E5-2CA4-EDFB-79F1-2A555945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Admin</a:t>
            </a:r>
          </a:p>
          <a:p>
            <a:pPr marL="514350" indent="-514350">
              <a:buAutoNum type="alphaUcPeriod"/>
            </a:pPr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Co-chair selection process.</a:t>
            </a:r>
          </a:p>
          <a:p>
            <a:pPr marL="514350" indent="-514350">
              <a:buAutoNum type="alphaUcPeriod"/>
            </a:pP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Planning for the registry 2025. Hans Petter </a:t>
            </a:r>
            <a:r>
              <a:rPr lang="en-GB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Holen</a:t>
            </a:r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lphaUcPeriod"/>
            </a:pP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Planning for Information Services 2025. Felipe </a:t>
            </a:r>
            <a:r>
              <a:rPr lang="en-GB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Victolla</a:t>
            </a: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Silveira</a:t>
            </a:r>
          </a:p>
          <a:p>
            <a:pPr marL="514350" indent="-514350">
              <a:buAutoNum type="alphaUcPeriod"/>
            </a:pP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Planning for external engagement and community. Hisham Ibrahim</a:t>
            </a:r>
          </a:p>
          <a:p>
            <a:pPr marL="514350" indent="-514350">
              <a:buAutoNum type="alphaUcPeriod"/>
            </a:pP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Planning for organisational stability 2025. Hans Petter </a:t>
            </a:r>
            <a:r>
              <a:rPr lang="en-GB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Holen</a:t>
            </a:r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lphaUcPeriod"/>
            </a:pPr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15830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EA2FD-CB6B-201A-FC76-A3461EE5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u="none" strike="noStrike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Administrative Matters</a:t>
            </a:r>
            <a:endParaRPr lang="en-US" sz="40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AA69A-6947-6480-C28E-FD5898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Welcome</a:t>
            </a:r>
          </a:p>
          <a:p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Select a scribe</a:t>
            </a:r>
          </a:p>
          <a:p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Finalise agenda</a:t>
            </a:r>
          </a:p>
          <a:p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Approve minutes from RIPE 88</a:t>
            </a:r>
          </a:p>
          <a:p>
            <a:pPr lvl="1"/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  <a:hlinkClick r:id="rId2"/>
              </a:rPr>
              <a:t>https://www.ripe.net/community/wg/active-wg/services/minutes/ripe-ncc-services-working-group-minutes-ripe-88/</a:t>
            </a:r>
            <a:endParaRPr lang="en-GB" u="none" strike="noStrike" dirty="0"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0">
              <a:buNone/>
            </a:pPr>
            <a:endParaRPr lang="en-GB" u="none" strike="noStrike" dirty="0"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60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904528-F7BB-BCC2-76D1-FBA32D1C3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9CC0A-0DCB-0A1B-380D-CF6B269FC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CA06A-2A72-8C07-F66A-39D541E9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u="none" strike="noStrike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Co-chair selection process</a:t>
            </a:r>
            <a:endParaRPr lang="en-US" sz="40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15CD9-EFD8-F7F0-60B2-5AE7A355E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AD78A1-2617-2DFD-F04F-A1E6A9FB0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B3B2-1747-DD62-CCEE-A2FF32F2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One volunteer, Stefan Wahl</a:t>
            </a:r>
          </a:p>
          <a:p>
            <a:pPr lvl="1"/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Thank you!</a:t>
            </a:r>
            <a:endParaRPr lang="en-GB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Please show support now</a:t>
            </a:r>
            <a:endParaRPr lang="en-GB" sz="2400" u="none" strike="noStrike" dirty="0"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0">
              <a:buNone/>
            </a:pPr>
            <a:endParaRPr lang="en-GB" u="none" strike="noStrike" dirty="0"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837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8EF7B-7F92-7C0C-D6E4-165BD00F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9F64D-41FD-3290-8460-1A0AD8C0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FB9F6-E5E2-8024-6116-1841EB9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u="none" strike="noStrike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Thank you, Bijal!</a:t>
            </a:r>
            <a:endParaRPr lang="en-US" sz="40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558D24-A74A-4B59-1D33-9B83655CE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8FD9B-2E4E-ACD7-9F9A-A8BB20DDA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1AC4-5BB3-0522-855C-CEEC1B6D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RIPE NCC Services WG formed at RIPE 46</a:t>
            </a:r>
          </a:p>
          <a:p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Minutes from RIPE 47 (27</a:t>
            </a:r>
            <a:r>
              <a:rPr lang="en-GB" sz="2400" u="none" strike="noStrike" baseline="30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th</a:t>
            </a:r>
            <a:r>
              <a:rPr lang="en-GB" sz="240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January, 2004)</a:t>
            </a:r>
          </a:p>
          <a:p>
            <a:pPr lvl="1"/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D. Co-Chair for the Working Group Kurtis Lindqvist</a:t>
            </a:r>
          </a:p>
          <a:p>
            <a:pPr lvl="2"/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One volunteer had stepped forward and was accepted:</a:t>
            </a:r>
          </a:p>
          <a:p>
            <a:pPr lvl="2"/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Bijal </a:t>
            </a:r>
            <a:r>
              <a:rPr lang="en-GB" u="none" strike="noStrike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Sanghani</a:t>
            </a:r>
            <a:r>
              <a:rPr lang="en-GB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FLAG Telecom</a:t>
            </a:r>
          </a:p>
        </p:txBody>
      </p:sp>
    </p:spTree>
    <p:extLst>
      <p:ext uri="{BB962C8B-B14F-4D97-AF65-F5344CB8AC3E}">
        <p14:creationId xmlns:p14="http://schemas.microsoft.com/office/powerpoint/2010/main" val="394044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c1a080c-7386-44f3-81c6-2c71b2b3b237}" enabled="1" method="Standard" siteId="{48f9394d-8a14-4d27-82a6-f35f1236120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141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Futura Medium</vt:lpstr>
      <vt:lpstr>Helvetica Neue</vt:lpstr>
      <vt:lpstr>Office Theme</vt:lpstr>
      <vt:lpstr>PowerPoint Presentation</vt:lpstr>
      <vt:lpstr>Agenda</vt:lpstr>
      <vt:lpstr>Administrative Matters</vt:lpstr>
      <vt:lpstr>Co-chair selection process</vt:lpstr>
      <vt:lpstr>Thank you, Bijal!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NCC Services WG</dc:title>
  <dc:creator>Bijal Sanghani</dc:creator>
  <cp:lastModifiedBy>Rob Evans</cp:lastModifiedBy>
  <cp:revision>4</cp:revision>
  <dcterms:created xsi:type="dcterms:W3CDTF">2024-05-21T20:15:09Z</dcterms:created>
  <dcterms:modified xsi:type="dcterms:W3CDTF">2024-10-30T10:03:10Z</dcterms:modified>
</cp:coreProperties>
</file>