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57" r:id="rId5"/>
    <p:sldId id="258" r:id="rId6"/>
    <p:sldId id="264" r:id="rId7"/>
    <p:sldId id="259" r:id="rId8"/>
    <p:sldId id="262" r:id="rId9"/>
    <p:sldId id="263"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72"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DAD65-506A-4577-A906-B73502E5D7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C5638747-E595-487F-9003-2D84661007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C169BFFB-9860-4DF4-BDEC-0636E1C4AE2C}"/>
              </a:ext>
            </a:extLst>
          </p:cNvPr>
          <p:cNvSpPr>
            <a:spLocks noGrp="1"/>
          </p:cNvSpPr>
          <p:nvPr>
            <p:ph type="dt" sz="half" idx="10"/>
          </p:nvPr>
        </p:nvSpPr>
        <p:spPr/>
        <p:txBody>
          <a:bodyPr/>
          <a:lstStyle/>
          <a:p>
            <a:fld id="{1AE8166D-FA1E-4892-8179-33CB9C1C9AF4}" type="datetimeFigureOut">
              <a:rPr lang="en-IE" smtClean="0"/>
              <a:t>29/10/2024</a:t>
            </a:fld>
            <a:endParaRPr lang="en-IE"/>
          </a:p>
        </p:txBody>
      </p:sp>
      <p:sp>
        <p:nvSpPr>
          <p:cNvPr id="5" name="Footer Placeholder 4">
            <a:extLst>
              <a:ext uri="{FF2B5EF4-FFF2-40B4-BE49-F238E27FC236}">
                <a16:creationId xmlns:a16="http://schemas.microsoft.com/office/drawing/2014/main" id="{C80C82C1-F040-4E7C-A26F-E655F59499A0}"/>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3AA0481-4A4C-49A2-A836-5D025A75CAB9}"/>
              </a:ext>
            </a:extLst>
          </p:cNvPr>
          <p:cNvSpPr>
            <a:spLocks noGrp="1"/>
          </p:cNvSpPr>
          <p:nvPr>
            <p:ph type="sldNum" sz="quarter" idx="12"/>
          </p:nvPr>
        </p:nvSpPr>
        <p:spPr/>
        <p:txBody>
          <a:bodyPr/>
          <a:lstStyle/>
          <a:p>
            <a:fld id="{4437FEE6-D18B-4811-8DAC-CFB9E2836580}" type="slidenum">
              <a:rPr lang="en-IE" smtClean="0"/>
              <a:t>‹#›</a:t>
            </a:fld>
            <a:endParaRPr lang="en-IE"/>
          </a:p>
        </p:txBody>
      </p:sp>
    </p:spTree>
    <p:extLst>
      <p:ext uri="{BB962C8B-B14F-4D97-AF65-F5344CB8AC3E}">
        <p14:creationId xmlns:p14="http://schemas.microsoft.com/office/powerpoint/2010/main" val="3406679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900FB-733B-4133-94F1-9C26F5DC48C6}"/>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D060A100-7F0D-4243-91D9-C512D7008C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61B7FBC-73B4-44FE-AAB9-7C9175758AC9}"/>
              </a:ext>
            </a:extLst>
          </p:cNvPr>
          <p:cNvSpPr>
            <a:spLocks noGrp="1"/>
          </p:cNvSpPr>
          <p:nvPr>
            <p:ph type="dt" sz="half" idx="10"/>
          </p:nvPr>
        </p:nvSpPr>
        <p:spPr/>
        <p:txBody>
          <a:bodyPr/>
          <a:lstStyle/>
          <a:p>
            <a:fld id="{1AE8166D-FA1E-4892-8179-33CB9C1C9AF4}" type="datetimeFigureOut">
              <a:rPr lang="en-IE" smtClean="0"/>
              <a:t>29/10/2024</a:t>
            </a:fld>
            <a:endParaRPr lang="en-IE"/>
          </a:p>
        </p:txBody>
      </p:sp>
      <p:sp>
        <p:nvSpPr>
          <p:cNvPr id="5" name="Footer Placeholder 4">
            <a:extLst>
              <a:ext uri="{FF2B5EF4-FFF2-40B4-BE49-F238E27FC236}">
                <a16:creationId xmlns:a16="http://schemas.microsoft.com/office/drawing/2014/main" id="{D9CD2908-2C17-4535-A025-CF4A4EDEDA9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0B7AA75-B287-48A0-BE63-BF70E98F9375}"/>
              </a:ext>
            </a:extLst>
          </p:cNvPr>
          <p:cNvSpPr>
            <a:spLocks noGrp="1"/>
          </p:cNvSpPr>
          <p:nvPr>
            <p:ph type="sldNum" sz="quarter" idx="12"/>
          </p:nvPr>
        </p:nvSpPr>
        <p:spPr/>
        <p:txBody>
          <a:bodyPr/>
          <a:lstStyle/>
          <a:p>
            <a:fld id="{4437FEE6-D18B-4811-8DAC-CFB9E2836580}" type="slidenum">
              <a:rPr lang="en-IE" smtClean="0"/>
              <a:t>‹#›</a:t>
            </a:fld>
            <a:endParaRPr lang="en-IE"/>
          </a:p>
        </p:txBody>
      </p:sp>
    </p:spTree>
    <p:extLst>
      <p:ext uri="{BB962C8B-B14F-4D97-AF65-F5344CB8AC3E}">
        <p14:creationId xmlns:p14="http://schemas.microsoft.com/office/powerpoint/2010/main" val="4257046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E94B61-99D5-447C-ACD2-43D43D539F2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E53B0ED8-056C-4C4A-9582-C68AC8E58B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AF67ADF-026C-4FDA-B180-37C82924251A}"/>
              </a:ext>
            </a:extLst>
          </p:cNvPr>
          <p:cNvSpPr>
            <a:spLocks noGrp="1"/>
          </p:cNvSpPr>
          <p:nvPr>
            <p:ph type="dt" sz="half" idx="10"/>
          </p:nvPr>
        </p:nvSpPr>
        <p:spPr/>
        <p:txBody>
          <a:bodyPr/>
          <a:lstStyle/>
          <a:p>
            <a:fld id="{1AE8166D-FA1E-4892-8179-33CB9C1C9AF4}" type="datetimeFigureOut">
              <a:rPr lang="en-IE" smtClean="0"/>
              <a:t>29/10/2024</a:t>
            </a:fld>
            <a:endParaRPr lang="en-IE"/>
          </a:p>
        </p:txBody>
      </p:sp>
      <p:sp>
        <p:nvSpPr>
          <p:cNvPr id="5" name="Footer Placeholder 4">
            <a:extLst>
              <a:ext uri="{FF2B5EF4-FFF2-40B4-BE49-F238E27FC236}">
                <a16:creationId xmlns:a16="http://schemas.microsoft.com/office/drawing/2014/main" id="{ACE2CE59-ABB9-46BE-8C36-509AFD310AF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69D50660-A9C1-40F4-A6D8-6E49826B9C13}"/>
              </a:ext>
            </a:extLst>
          </p:cNvPr>
          <p:cNvSpPr>
            <a:spLocks noGrp="1"/>
          </p:cNvSpPr>
          <p:nvPr>
            <p:ph type="sldNum" sz="quarter" idx="12"/>
          </p:nvPr>
        </p:nvSpPr>
        <p:spPr/>
        <p:txBody>
          <a:bodyPr/>
          <a:lstStyle/>
          <a:p>
            <a:fld id="{4437FEE6-D18B-4811-8DAC-CFB9E2836580}" type="slidenum">
              <a:rPr lang="en-IE" smtClean="0"/>
              <a:t>‹#›</a:t>
            </a:fld>
            <a:endParaRPr lang="en-IE"/>
          </a:p>
        </p:txBody>
      </p:sp>
    </p:spTree>
    <p:extLst>
      <p:ext uri="{BB962C8B-B14F-4D97-AF65-F5344CB8AC3E}">
        <p14:creationId xmlns:p14="http://schemas.microsoft.com/office/powerpoint/2010/main" val="2971550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61A74-E0EF-4B2F-BB2F-D9C230B7FD27}"/>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3CA0493A-0008-44C0-83BA-58C8373D63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903C2134-61E5-4C07-9DB7-A81B3AA7A07C}"/>
              </a:ext>
            </a:extLst>
          </p:cNvPr>
          <p:cNvSpPr>
            <a:spLocks noGrp="1"/>
          </p:cNvSpPr>
          <p:nvPr>
            <p:ph type="dt" sz="half" idx="10"/>
          </p:nvPr>
        </p:nvSpPr>
        <p:spPr/>
        <p:txBody>
          <a:bodyPr/>
          <a:lstStyle/>
          <a:p>
            <a:fld id="{1AE8166D-FA1E-4892-8179-33CB9C1C9AF4}" type="datetimeFigureOut">
              <a:rPr lang="en-IE" smtClean="0"/>
              <a:t>29/10/2024</a:t>
            </a:fld>
            <a:endParaRPr lang="en-IE"/>
          </a:p>
        </p:txBody>
      </p:sp>
      <p:sp>
        <p:nvSpPr>
          <p:cNvPr id="5" name="Footer Placeholder 4">
            <a:extLst>
              <a:ext uri="{FF2B5EF4-FFF2-40B4-BE49-F238E27FC236}">
                <a16:creationId xmlns:a16="http://schemas.microsoft.com/office/drawing/2014/main" id="{25360AF9-AD66-459B-B01A-A3A74013EA6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92FB7FC-37C6-45AA-B64A-103B12CA0972}"/>
              </a:ext>
            </a:extLst>
          </p:cNvPr>
          <p:cNvSpPr>
            <a:spLocks noGrp="1"/>
          </p:cNvSpPr>
          <p:nvPr>
            <p:ph type="sldNum" sz="quarter" idx="12"/>
          </p:nvPr>
        </p:nvSpPr>
        <p:spPr/>
        <p:txBody>
          <a:bodyPr/>
          <a:lstStyle/>
          <a:p>
            <a:fld id="{4437FEE6-D18B-4811-8DAC-CFB9E2836580}" type="slidenum">
              <a:rPr lang="en-IE" smtClean="0"/>
              <a:t>‹#›</a:t>
            </a:fld>
            <a:endParaRPr lang="en-IE"/>
          </a:p>
        </p:txBody>
      </p:sp>
    </p:spTree>
    <p:extLst>
      <p:ext uri="{BB962C8B-B14F-4D97-AF65-F5344CB8AC3E}">
        <p14:creationId xmlns:p14="http://schemas.microsoft.com/office/powerpoint/2010/main" val="1970440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3D3C7-7F67-4106-81E0-3B7DB5C301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A1E42376-01CA-452A-B9F0-147F5FE19C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56735D-F59B-49BD-9F52-06FB0FB3FF3F}"/>
              </a:ext>
            </a:extLst>
          </p:cNvPr>
          <p:cNvSpPr>
            <a:spLocks noGrp="1"/>
          </p:cNvSpPr>
          <p:nvPr>
            <p:ph type="dt" sz="half" idx="10"/>
          </p:nvPr>
        </p:nvSpPr>
        <p:spPr/>
        <p:txBody>
          <a:bodyPr/>
          <a:lstStyle/>
          <a:p>
            <a:fld id="{1AE8166D-FA1E-4892-8179-33CB9C1C9AF4}" type="datetimeFigureOut">
              <a:rPr lang="en-IE" smtClean="0"/>
              <a:t>29/10/2024</a:t>
            </a:fld>
            <a:endParaRPr lang="en-IE"/>
          </a:p>
        </p:txBody>
      </p:sp>
      <p:sp>
        <p:nvSpPr>
          <p:cNvPr id="5" name="Footer Placeholder 4">
            <a:extLst>
              <a:ext uri="{FF2B5EF4-FFF2-40B4-BE49-F238E27FC236}">
                <a16:creationId xmlns:a16="http://schemas.microsoft.com/office/drawing/2014/main" id="{AF8E6418-1D4A-4EA6-B25E-87A3211CA2C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8FC8D23-7E3F-44D0-BC2F-E92966566EC0}"/>
              </a:ext>
            </a:extLst>
          </p:cNvPr>
          <p:cNvSpPr>
            <a:spLocks noGrp="1"/>
          </p:cNvSpPr>
          <p:nvPr>
            <p:ph type="sldNum" sz="quarter" idx="12"/>
          </p:nvPr>
        </p:nvSpPr>
        <p:spPr/>
        <p:txBody>
          <a:bodyPr/>
          <a:lstStyle/>
          <a:p>
            <a:fld id="{4437FEE6-D18B-4811-8DAC-CFB9E2836580}" type="slidenum">
              <a:rPr lang="en-IE" smtClean="0"/>
              <a:t>‹#›</a:t>
            </a:fld>
            <a:endParaRPr lang="en-IE"/>
          </a:p>
        </p:txBody>
      </p:sp>
    </p:spTree>
    <p:extLst>
      <p:ext uri="{BB962C8B-B14F-4D97-AF65-F5344CB8AC3E}">
        <p14:creationId xmlns:p14="http://schemas.microsoft.com/office/powerpoint/2010/main" val="1970537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5268A-811D-4A2B-B8E8-1CD978614EB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5588A8E0-3493-44A9-8716-03CFD1D04D6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1C355CE6-12E4-4B10-A91A-167ECE271B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8B2EE2A7-B9D8-4123-995A-FBCFE8B9F871}"/>
              </a:ext>
            </a:extLst>
          </p:cNvPr>
          <p:cNvSpPr>
            <a:spLocks noGrp="1"/>
          </p:cNvSpPr>
          <p:nvPr>
            <p:ph type="dt" sz="half" idx="10"/>
          </p:nvPr>
        </p:nvSpPr>
        <p:spPr/>
        <p:txBody>
          <a:bodyPr/>
          <a:lstStyle/>
          <a:p>
            <a:fld id="{1AE8166D-FA1E-4892-8179-33CB9C1C9AF4}" type="datetimeFigureOut">
              <a:rPr lang="en-IE" smtClean="0"/>
              <a:t>29/10/2024</a:t>
            </a:fld>
            <a:endParaRPr lang="en-IE"/>
          </a:p>
        </p:txBody>
      </p:sp>
      <p:sp>
        <p:nvSpPr>
          <p:cNvPr id="6" name="Footer Placeholder 5">
            <a:extLst>
              <a:ext uri="{FF2B5EF4-FFF2-40B4-BE49-F238E27FC236}">
                <a16:creationId xmlns:a16="http://schemas.microsoft.com/office/drawing/2014/main" id="{14DA367A-50C3-4B46-B89F-E39AD0724961}"/>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238C383E-820F-4149-9A54-4F779961F8FF}"/>
              </a:ext>
            </a:extLst>
          </p:cNvPr>
          <p:cNvSpPr>
            <a:spLocks noGrp="1"/>
          </p:cNvSpPr>
          <p:nvPr>
            <p:ph type="sldNum" sz="quarter" idx="12"/>
          </p:nvPr>
        </p:nvSpPr>
        <p:spPr/>
        <p:txBody>
          <a:bodyPr/>
          <a:lstStyle/>
          <a:p>
            <a:fld id="{4437FEE6-D18B-4811-8DAC-CFB9E2836580}" type="slidenum">
              <a:rPr lang="en-IE" smtClean="0"/>
              <a:t>‹#›</a:t>
            </a:fld>
            <a:endParaRPr lang="en-IE"/>
          </a:p>
        </p:txBody>
      </p:sp>
    </p:spTree>
    <p:extLst>
      <p:ext uri="{BB962C8B-B14F-4D97-AF65-F5344CB8AC3E}">
        <p14:creationId xmlns:p14="http://schemas.microsoft.com/office/powerpoint/2010/main" val="4243239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E63B6-78E1-4A09-BC35-DBAB7CC03418}"/>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427851EB-2EB5-4408-81B2-A8B5213450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D9DAC0-3121-4CB2-9691-1E6D9AD1E5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7A5B449A-DE80-45A6-B578-5F777085E4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1622CA-FEBC-41A6-948F-ACB9074522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A91AC60C-3AFA-40F4-A882-F84A0FFDBF48}"/>
              </a:ext>
            </a:extLst>
          </p:cNvPr>
          <p:cNvSpPr>
            <a:spLocks noGrp="1"/>
          </p:cNvSpPr>
          <p:nvPr>
            <p:ph type="dt" sz="half" idx="10"/>
          </p:nvPr>
        </p:nvSpPr>
        <p:spPr/>
        <p:txBody>
          <a:bodyPr/>
          <a:lstStyle/>
          <a:p>
            <a:fld id="{1AE8166D-FA1E-4892-8179-33CB9C1C9AF4}" type="datetimeFigureOut">
              <a:rPr lang="en-IE" smtClean="0"/>
              <a:t>29/10/2024</a:t>
            </a:fld>
            <a:endParaRPr lang="en-IE"/>
          </a:p>
        </p:txBody>
      </p:sp>
      <p:sp>
        <p:nvSpPr>
          <p:cNvPr id="8" name="Footer Placeholder 7">
            <a:extLst>
              <a:ext uri="{FF2B5EF4-FFF2-40B4-BE49-F238E27FC236}">
                <a16:creationId xmlns:a16="http://schemas.microsoft.com/office/drawing/2014/main" id="{B50A436B-9300-43AE-8B21-AB665D16D45E}"/>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0EA64ABF-AEB1-47BA-8793-92DFADBD4B3F}"/>
              </a:ext>
            </a:extLst>
          </p:cNvPr>
          <p:cNvSpPr>
            <a:spLocks noGrp="1"/>
          </p:cNvSpPr>
          <p:nvPr>
            <p:ph type="sldNum" sz="quarter" idx="12"/>
          </p:nvPr>
        </p:nvSpPr>
        <p:spPr/>
        <p:txBody>
          <a:bodyPr/>
          <a:lstStyle/>
          <a:p>
            <a:fld id="{4437FEE6-D18B-4811-8DAC-CFB9E2836580}" type="slidenum">
              <a:rPr lang="en-IE" smtClean="0"/>
              <a:t>‹#›</a:t>
            </a:fld>
            <a:endParaRPr lang="en-IE"/>
          </a:p>
        </p:txBody>
      </p:sp>
    </p:spTree>
    <p:extLst>
      <p:ext uri="{BB962C8B-B14F-4D97-AF65-F5344CB8AC3E}">
        <p14:creationId xmlns:p14="http://schemas.microsoft.com/office/powerpoint/2010/main" val="1435128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AFD85-13E2-45ED-8989-608507C1209E}"/>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137913F5-0A3B-4BEA-9740-26AF3A43A15A}"/>
              </a:ext>
            </a:extLst>
          </p:cNvPr>
          <p:cNvSpPr>
            <a:spLocks noGrp="1"/>
          </p:cNvSpPr>
          <p:nvPr>
            <p:ph type="dt" sz="half" idx="10"/>
          </p:nvPr>
        </p:nvSpPr>
        <p:spPr/>
        <p:txBody>
          <a:bodyPr/>
          <a:lstStyle/>
          <a:p>
            <a:fld id="{1AE8166D-FA1E-4892-8179-33CB9C1C9AF4}" type="datetimeFigureOut">
              <a:rPr lang="en-IE" smtClean="0"/>
              <a:t>29/10/2024</a:t>
            </a:fld>
            <a:endParaRPr lang="en-IE"/>
          </a:p>
        </p:txBody>
      </p:sp>
      <p:sp>
        <p:nvSpPr>
          <p:cNvPr id="4" name="Footer Placeholder 3">
            <a:extLst>
              <a:ext uri="{FF2B5EF4-FFF2-40B4-BE49-F238E27FC236}">
                <a16:creationId xmlns:a16="http://schemas.microsoft.com/office/drawing/2014/main" id="{C9F17D58-9BD9-470D-A65E-B72E066D2182}"/>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E1328517-80A5-4BB3-AB1C-F12CF4B9066D}"/>
              </a:ext>
            </a:extLst>
          </p:cNvPr>
          <p:cNvSpPr>
            <a:spLocks noGrp="1"/>
          </p:cNvSpPr>
          <p:nvPr>
            <p:ph type="sldNum" sz="quarter" idx="12"/>
          </p:nvPr>
        </p:nvSpPr>
        <p:spPr/>
        <p:txBody>
          <a:bodyPr/>
          <a:lstStyle/>
          <a:p>
            <a:fld id="{4437FEE6-D18B-4811-8DAC-CFB9E2836580}" type="slidenum">
              <a:rPr lang="en-IE" smtClean="0"/>
              <a:t>‹#›</a:t>
            </a:fld>
            <a:endParaRPr lang="en-IE"/>
          </a:p>
        </p:txBody>
      </p:sp>
    </p:spTree>
    <p:extLst>
      <p:ext uri="{BB962C8B-B14F-4D97-AF65-F5344CB8AC3E}">
        <p14:creationId xmlns:p14="http://schemas.microsoft.com/office/powerpoint/2010/main" val="1242547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F5AABF-2072-408A-B3CC-DB8CE69D9A17}"/>
              </a:ext>
            </a:extLst>
          </p:cNvPr>
          <p:cNvSpPr>
            <a:spLocks noGrp="1"/>
          </p:cNvSpPr>
          <p:nvPr>
            <p:ph type="dt" sz="half" idx="10"/>
          </p:nvPr>
        </p:nvSpPr>
        <p:spPr/>
        <p:txBody>
          <a:bodyPr/>
          <a:lstStyle/>
          <a:p>
            <a:fld id="{1AE8166D-FA1E-4892-8179-33CB9C1C9AF4}" type="datetimeFigureOut">
              <a:rPr lang="en-IE" smtClean="0"/>
              <a:t>29/10/2024</a:t>
            </a:fld>
            <a:endParaRPr lang="en-IE"/>
          </a:p>
        </p:txBody>
      </p:sp>
      <p:sp>
        <p:nvSpPr>
          <p:cNvPr id="3" name="Footer Placeholder 2">
            <a:extLst>
              <a:ext uri="{FF2B5EF4-FFF2-40B4-BE49-F238E27FC236}">
                <a16:creationId xmlns:a16="http://schemas.microsoft.com/office/drawing/2014/main" id="{3FE17A2B-82B1-4843-9E42-46A008040750}"/>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2164F83B-0043-48A8-878C-A8CDAEE33A0A}"/>
              </a:ext>
            </a:extLst>
          </p:cNvPr>
          <p:cNvSpPr>
            <a:spLocks noGrp="1"/>
          </p:cNvSpPr>
          <p:nvPr>
            <p:ph type="sldNum" sz="quarter" idx="12"/>
          </p:nvPr>
        </p:nvSpPr>
        <p:spPr/>
        <p:txBody>
          <a:bodyPr/>
          <a:lstStyle/>
          <a:p>
            <a:fld id="{4437FEE6-D18B-4811-8DAC-CFB9E2836580}" type="slidenum">
              <a:rPr lang="en-IE" smtClean="0"/>
              <a:t>‹#›</a:t>
            </a:fld>
            <a:endParaRPr lang="en-IE"/>
          </a:p>
        </p:txBody>
      </p:sp>
    </p:spTree>
    <p:extLst>
      <p:ext uri="{BB962C8B-B14F-4D97-AF65-F5344CB8AC3E}">
        <p14:creationId xmlns:p14="http://schemas.microsoft.com/office/powerpoint/2010/main" val="375136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874D8-82BA-4371-8CAF-7A061298B3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1DA3A312-2659-4AED-A3F9-AB2D7223F3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8879DD0D-E03F-495F-A435-C78E1D8C20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777068-EE56-488E-95B2-0FE2742D4491}"/>
              </a:ext>
            </a:extLst>
          </p:cNvPr>
          <p:cNvSpPr>
            <a:spLocks noGrp="1"/>
          </p:cNvSpPr>
          <p:nvPr>
            <p:ph type="dt" sz="half" idx="10"/>
          </p:nvPr>
        </p:nvSpPr>
        <p:spPr/>
        <p:txBody>
          <a:bodyPr/>
          <a:lstStyle/>
          <a:p>
            <a:fld id="{1AE8166D-FA1E-4892-8179-33CB9C1C9AF4}" type="datetimeFigureOut">
              <a:rPr lang="en-IE" smtClean="0"/>
              <a:t>29/10/2024</a:t>
            </a:fld>
            <a:endParaRPr lang="en-IE"/>
          </a:p>
        </p:txBody>
      </p:sp>
      <p:sp>
        <p:nvSpPr>
          <p:cNvPr id="6" name="Footer Placeholder 5">
            <a:extLst>
              <a:ext uri="{FF2B5EF4-FFF2-40B4-BE49-F238E27FC236}">
                <a16:creationId xmlns:a16="http://schemas.microsoft.com/office/drawing/2014/main" id="{89A31CA5-69C7-44FF-BB51-735D5D023171}"/>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F7A6B6FC-9A4A-4B92-908C-EC49631BBD3D}"/>
              </a:ext>
            </a:extLst>
          </p:cNvPr>
          <p:cNvSpPr>
            <a:spLocks noGrp="1"/>
          </p:cNvSpPr>
          <p:nvPr>
            <p:ph type="sldNum" sz="quarter" idx="12"/>
          </p:nvPr>
        </p:nvSpPr>
        <p:spPr/>
        <p:txBody>
          <a:bodyPr/>
          <a:lstStyle/>
          <a:p>
            <a:fld id="{4437FEE6-D18B-4811-8DAC-CFB9E2836580}" type="slidenum">
              <a:rPr lang="en-IE" smtClean="0"/>
              <a:t>‹#›</a:t>
            </a:fld>
            <a:endParaRPr lang="en-IE"/>
          </a:p>
        </p:txBody>
      </p:sp>
    </p:spTree>
    <p:extLst>
      <p:ext uri="{BB962C8B-B14F-4D97-AF65-F5344CB8AC3E}">
        <p14:creationId xmlns:p14="http://schemas.microsoft.com/office/powerpoint/2010/main" val="1137849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ACD24-6775-44A6-B20E-C1CF5D0649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2C615382-791E-4FE9-B599-CA447BB6FC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B80D01F1-ACAD-4F1E-93D5-5B2BD22CE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F779BE-EB6E-4D17-A499-65B828FA3A32}"/>
              </a:ext>
            </a:extLst>
          </p:cNvPr>
          <p:cNvSpPr>
            <a:spLocks noGrp="1"/>
          </p:cNvSpPr>
          <p:nvPr>
            <p:ph type="dt" sz="half" idx="10"/>
          </p:nvPr>
        </p:nvSpPr>
        <p:spPr/>
        <p:txBody>
          <a:bodyPr/>
          <a:lstStyle/>
          <a:p>
            <a:fld id="{1AE8166D-FA1E-4892-8179-33CB9C1C9AF4}" type="datetimeFigureOut">
              <a:rPr lang="en-IE" smtClean="0"/>
              <a:t>29/10/2024</a:t>
            </a:fld>
            <a:endParaRPr lang="en-IE"/>
          </a:p>
        </p:txBody>
      </p:sp>
      <p:sp>
        <p:nvSpPr>
          <p:cNvPr id="6" name="Footer Placeholder 5">
            <a:extLst>
              <a:ext uri="{FF2B5EF4-FFF2-40B4-BE49-F238E27FC236}">
                <a16:creationId xmlns:a16="http://schemas.microsoft.com/office/drawing/2014/main" id="{55A863CC-1F2E-47FD-BE8E-AA2D8FBEFEE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D8FE1B46-321E-4592-B24A-0E64307F835F}"/>
              </a:ext>
            </a:extLst>
          </p:cNvPr>
          <p:cNvSpPr>
            <a:spLocks noGrp="1"/>
          </p:cNvSpPr>
          <p:nvPr>
            <p:ph type="sldNum" sz="quarter" idx="12"/>
          </p:nvPr>
        </p:nvSpPr>
        <p:spPr/>
        <p:txBody>
          <a:bodyPr/>
          <a:lstStyle/>
          <a:p>
            <a:fld id="{4437FEE6-D18B-4811-8DAC-CFB9E2836580}" type="slidenum">
              <a:rPr lang="en-IE" smtClean="0"/>
              <a:t>‹#›</a:t>
            </a:fld>
            <a:endParaRPr lang="en-IE"/>
          </a:p>
        </p:txBody>
      </p:sp>
    </p:spTree>
    <p:extLst>
      <p:ext uri="{BB962C8B-B14F-4D97-AF65-F5344CB8AC3E}">
        <p14:creationId xmlns:p14="http://schemas.microsoft.com/office/powerpoint/2010/main" val="3044675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DB50FF-CCC1-4BFC-9181-E990C945AC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6BED7874-1B16-4FD1-8D35-E80EEB106F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4F42D2D-F3BD-45BA-808B-B36825645E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E8166D-FA1E-4892-8179-33CB9C1C9AF4}" type="datetimeFigureOut">
              <a:rPr lang="en-IE" smtClean="0"/>
              <a:t>29/10/2024</a:t>
            </a:fld>
            <a:endParaRPr lang="en-IE"/>
          </a:p>
        </p:txBody>
      </p:sp>
      <p:sp>
        <p:nvSpPr>
          <p:cNvPr id="5" name="Footer Placeholder 4">
            <a:extLst>
              <a:ext uri="{FF2B5EF4-FFF2-40B4-BE49-F238E27FC236}">
                <a16:creationId xmlns:a16="http://schemas.microsoft.com/office/drawing/2014/main" id="{2531E544-890F-43EA-AA9B-3AC2F3E597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E5FC9D78-5B2D-4EC6-9EC9-2A3E428C92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7FEE6-D18B-4811-8DAC-CFB9E2836580}" type="slidenum">
              <a:rPr lang="en-IE" smtClean="0"/>
              <a:t>‹#›</a:t>
            </a:fld>
            <a:endParaRPr lang="en-IE"/>
          </a:p>
        </p:txBody>
      </p:sp>
    </p:spTree>
    <p:extLst>
      <p:ext uri="{BB962C8B-B14F-4D97-AF65-F5344CB8AC3E}">
        <p14:creationId xmlns:p14="http://schemas.microsoft.com/office/powerpoint/2010/main" val="3371227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ripe.net/community/wg/active-wg/securit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DF0DF1A-D3E3-4E6C-A80B-82666CB4FB80}"/>
              </a:ext>
            </a:extLst>
          </p:cNvPr>
          <p:cNvSpPr>
            <a:spLocks noGrp="1"/>
          </p:cNvSpPr>
          <p:nvPr>
            <p:ph type="subTitle" idx="1"/>
          </p:nvPr>
        </p:nvSpPr>
        <p:spPr>
          <a:xfrm>
            <a:off x="1524000" y="3509963"/>
            <a:ext cx="9144000" cy="1655762"/>
          </a:xfrm>
        </p:spPr>
        <p:txBody>
          <a:bodyPr>
            <a:noAutofit/>
          </a:bodyPr>
          <a:lstStyle/>
          <a:p>
            <a:r>
              <a:rPr lang="en-IE" sz="3200" dirty="0">
                <a:solidFill>
                  <a:schemeClr val="bg1"/>
                </a:solidFill>
              </a:rPr>
              <a:t>(This slide left intentionally blank)</a:t>
            </a:r>
          </a:p>
        </p:txBody>
      </p:sp>
    </p:spTree>
    <p:extLst>
      <p:ext uri="{BB962C8B-B14F-4D97-AF65-F5344CB8AC3E}">
        <p14:creationId xmlns:p14="http://schemas.microsoft.com/office/powerpoint/2010/main" val="3432312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71EFF-A327-4A03-B7FF-5E150123910F}"/>
              </a:ext>
            </a:extLst>
          </p:cNvPr>
          <p:cNvSpPr>
            <a:spLocks noGrp="1"/>
          </p:cNvSpPr>
          <p:nvPr>
            <p:ph idx="1"/>
          </p:nvPr>
        </p:nvSpPr>
        <p:spPr>
          <a:xfrm>
            <a:off x="838200" y="411480"/>
            <a:ext cx="10515600" cy="5765483"/>
          </a:xfrm>
        </p:spPr>
        <p:txBody>
          <a:bodyPr>
            <a:normAutofit/>
          </a:bodyPr>
          <a:lstStyle/>
          <a:p>
            <a:r>
              <a:rPr lang="en-IE" sz="4400" dirty="0">
                <a:solidFill>
                  <a:schemeClr val="bg1"/>
                </a:solidFill>
              </a:rPr>
              <a:t>X: AOB</a:t>
            </a:r>
          </a:p>
          <a:p>
            <a:endParaRPr lang="en-IE" sz="4400" dirty="0">
              <a:solidFill>
                <a:schemeClr val="bg1"/>
              </a:solidFill>
            </a:endParaRPr>
          </a:p>
          <a:p>
            <a:r>
              <a:rPr lang="en-IE" sz="4400" dirty="0">
                <a:solidFill>
                  <a:schemeClr val="bg1"/>
                </a:solidFill>
              </a:rPr>
              <a:t>Z: Agenda for RIPE 90</a:t>
            </a:r>
          </a:p>
        </p:txBody>
      </p:sp>
    </p:spTree>
    <p:extLst>
      <p:ext uri="{BB962C8B-B14F-4D97-AF65-F5344CB8AC3E}">
        <p14:creationId xmlns:p14="http://schemas.microsoft.com/office/powerpoint/2010/main" val="2038456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10F1B64-715D-EA48-99CC-4E01672F78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9C8F4D-3EAB-9991-5EF1-427C9633DC5E}"/>
              </a:ext>
            </a:extLst>
          </p:cNvPr>
          <p:cNvSpPr>
            <a:spLocks noGrp="1"/>
          </p:cNvSpPr>
          <p:nvPr>
            <p:ph type="ctrTitle"/>
          </p:nvPr>
        </p:nvSpPr>
        <p:spPr>
          <a:xfrm>
            <a:off x="1367118" y="2322420"/>
            <a:ext cx="4728882" cy="2387600"/>
          </a:xfrm>
        </p:spPr>
        <p:txBody>
          <a:bodyPr>
            <a:normAutofit fontScale="90000"/>
          </a:bodyPr>
          <a:lstStyle/>
          <a:p>
            <a:r>
              <a:rPr lang="en-IE" strike="sngStrike" dirty="0">
                <a:solidFill>
                  <a:schemeClr val="bg1"/>
                </a:solidFill>
              </a:rPr>
              <a:t>Anti-Spam</a:t>
            </a:r>
            <a:r>
              <a:rPr lang="en-IE" dirty="0">
                <a:solidFill>
                  <a:schemeClr val="bg1"/>
                </a:solidFill>
              </a:rPr>
              <a:t> </a:t>
            </a:r>
            <a:br>
              <a:rPr lang="en-IE" dirty="0">
                <a:solidFill>
                  <a:schemeClr val="bg1"/>
                </a:solidFill>
              </a:rPr>
            </a:br>
            <a:r>
              <a:rPr lang="en-IE" strike="sngStrike" dirty="0">
                <a:solidFill>
                  <a:schemeClr val="bg1"/>
                </a:solidFill>
              </a:rPr>
              <a:t>Anti-Abuse</a:t>
            </a:r>
            <a:br>
              <a:rPr lang="en-IE" dirty="0"/>
            </a:br>
            <a:r>
              <a:rPr lang="en-IE" dirty="0">
                <a:solidFill>
                  <a:schemeClr val="bg1"/>
                </a:solidFill>
              </a:rPr>
              <a:t>Security!</a:t>
            </a:r>
          </a:p>
        </p:txBody>
      </p:sp>
      <p:sp>
        <p:nvSpPr>
          <p:cNvPr id="6" name="Title 1">
            <a:extLst>
              <a:ext uri="{FF2B5EF4-FFF2-40B4-BE49-F238E27FC236}">
                <a16:creationId xmlns:a16="http://schemas.microsoft.com/office/drawing/2014/main" id="{A8B463B7-1CB7-B607-55F4-3277A4FBFE95}"/>
              </a:ext>
            </a:extLst>
          </p:cNvPr>
          <p:cNvSpPr txBox="1">
            <a:spLocks/>
          </p:cNvSpPr>
          <p:nvPr/>
        </p:nvSpPr>
        <p:spPr>
          <a:xfrm>
            <a:off x="5939118" y="2322420"/>
            <a:ext cx="4728882" cy="2387600"/>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IE" dirty="0">
              <a:solidFill>
                <a:schemeClr val="bg1"/>
              </a:solidFill>
            </a:endParaRPr>
          </a:p>
          <a:p>
            <a:r>
              <a:rPr lang="en-IE" dirty="0">
                <a:solidFill>
                  <a:schemeClr val="bg1"/>
                </a:solidFill>
              </a:rPr>
              <a:t>Working Group</a:t>
            </a:r>
            <a:br>
              <a:rPr lang="en-IE" dirty="0"/>
            </a:br>
            <a:endParaRPr lang="en-IE" dirty="0">
              <a:solidFill>
                <a:schemeClr val="bg1"/>
              </a:solidFill>
            </a:endParaRPr>
          </a:p>
        </p:txBody>
      </p:sp>
    </p:spTree>
    <p:extLst>
      <p:ext uri="{BB962C8B-B14F-4D97-AF65-F5344CB8AC3E}">
        <p14:creationId xmlns:p14="http://schemas.microsoft.com/office/powerpoint/2010/main" val="3062517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697F589-E2A2-FCD9-FC5B-47D0EB7AE8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07146D-8E14-37ED-54C0-E3D954644EA5}"/>
              </a:ext>
            </a:extLst>
          </p:cNvPr>
          <p:cNvSpPr>
            <a:spLocks noGrp="1"/>
          </p:cNvSpPr>
          <p:nvPr>
            <p:ph type="ctrTitle"/>
          </p:nvPr>
        </p:nvSpPr>
        <p:spPr/>
        <p:txBody>
          <a:bodyPr/>
          <a:lstStyle/>
          <a:p>
            <a:r>
              <a:rPr lang="en-IE" dirty="0">
                <a:solidFill>
                  <a:schemeClr val="bg1"/>
                </a:solidFill>
              </a:rPr>
              <a:t>Security Working Group</a:t>
            </a:r>
            <a:br>
              <a:rPr lang="en-IE" dirty="0"/>
            </a:br>
            <a:r>
              <a:rPr lang="en-IE" dirty="0">
                <a:solidFill>
                  <a:schemeClr val="bg1"/>
                </a:solidFill>
              </a:rPr>
              <a:t>RIPE 89</a:t>
            </a:r>
          </a:p>
        </p:txBody>
      </p:sp>
      <p:sp>
        <p:nvSpPr>
          <p:cNvPr id="3" name="Subtitle 2">
            <a:extLst>
              <a:ext uri="{FF2B5EF4-FFF2-40B4-BE49-F238E27FC236}">
                <a16:creationId xmlns:a16="http://schemas.microsoft.com/office/drawing/2014/main" id="{FDED6710-4B89-6C31-D713-0139775B261B}"/>
              </a:ext>
            </a:extLst>
          </p:cNvPr>
          <p:cNvSpPr>
            <a:spLocks noGrp="1"/>
          </p:cNvSpPr>
          <p:nvPr>
            <p:ph type="subTitle" idx="1"/>
          </p:nvPr>
        </p:nvSpPr>
        <p:spPr>
          <a:xfrm>
            <a:off x="1524000" y="3509963"/>
            <a:ext cx="9144000" cy="1655762"/>
          </a:xfrm>
        </p:spPr>
        <p:txBody>
          <a:bodyPr>
            <a:noAutofit/>
          </a:bodyPr>
          <a:lstStyle/>
          <a:p>
            <a:r>
              <a:rPr lang="en-IE" sz="3200" dirty="0">
                <a:solidFill>
                  <a:schemeClr val="bg1"/>
                </a:solidFill>
              </a:rPr>
              <a:t>Markus de </a:t>
            </a:r>
            <a:r>
              <a:rPr lang="en-IE" sz="3200">
                <a:solidFill>
                  <a:schemeClr val="bg1"/>
                </a:solidFill>
              </a:rPr>
              <a:t>Brün</a:t>
            </a:r>
            <a:endParaRPr lang="en-IE" sz="3200" dirty="0">
              <a:solidFill>
                <a:schemeClr val="bg1"/>
              </a:solidFill>
            </a:endParaRPr>
          </a:p>
          <a:p>
            <a:r>
              <a:rPr lang="en-IE" sz="3200" dirty="0">
                <a:solidFill>
                  <a:schemeClr val="bg1"/>
                </a:solidFill>
              </a:rPr>
              <a:t>Tobias Knecht</a:t>
            </a:r>
          </a:p>
          <a:p>
            <a:r>
              <a:rPr lang="en-IE" sz="3200" dirty="0">
                <a:solidFill>
                  <a:schemeClr val="bg1"/>
                </a:solidFill>
              </a:rPr>
              <a:t>Brian Nisbet</a:t>
            </a:r>
          </a:p>
        </p:txBody>
      </p:sp>
    </p:spTree>
    <p:extLst>
      <p:ext uri="{BB962C8B-B14F-4D97-AF65-F5344CB8AC3E}">
        <p14:creationId xmlns:p14="http://schemas.microsoft.com/office/powerpoint/2010/main" val="295038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F8C56D7-3088-42FF-8C90-2BC63900820A}"/>
              </a:ext>
            </a:extLst>
          </p:cNvPr>
          <p:cNvSpPr>
            <a:spLocks noGrp="1"/>
          </p:cNvSpPr>
          <p:nvPr>
            <p:ph type="title"/>
          </p:nvPr>
        </p:nvSpPr>
        <p:spPr/>
        <p:txBody>
          <a:bodyPr/>
          <a:lstStyle/>
          <a:p>
            <a:r>
              <a:rPr lang="en-IE" dirty="0">
                <a:solidFill>
                  <a:schemeClr val="bg1"/>
                </a:solidFill>
              </a:rPr>
              <a:t>A: Administrative Matters</a:t>
            </a:r>
          </a:p>
        </p:txBody>
      </p:sp>
      <p:sp>
        <p:nvSpPr>
          <p:cNvPr id="7" name="Content Placeholder 6">
            <a:extLst>
              <a:ext uri="{FF2B5EF4-FFF2-40B4-BE49-F238E27FC236}">
                <a16:creationId xmlns:a16="http://schemas.microsoft.com/office/drawing/2014/main" id="{0F9B0319-C205-4D59-B997-CEE2BFC3D560}"/>
              </a:ext>
            </a:extLst>
          </p:cNvPr>
          <p:cNvSpPr>
            <a:spLocks noGrp="1"/>
          </p:cNvSpPr>
          <p:nvPr>
            <p:ph idx="1"/>
          </p:nvPr>
        </p:nvSpPr>
        <p:spPr/>
        <p:txBody>
          <a:bodyPr/>
          <a:lstStyle/>
          <a:p>
            <a:r>
              <a:rPr lang="en-IE" dirty="0">
                <a:solidFill>
                  <a:schemeClr val="bg1"/>
                </a:solidFill>
              </a:rPr>
              <a:t>Welcome</a:t>
            </a:r>
          </a:p>
          <a:p>
            <a:r>
              <a:rPr lang="en-IE" dirty="0">
                <a:solidFill>
                  <a:schemeClr val="bg1"/>
                </a:solidFill>
              </a:rPr>
              <a:t>Scribe, Chat, Steno, </a:t>
            </a:r>
            <a:r>
              <a:rPr lang="en-IE" dirty="0" err="1">
                <a:solidFill>
                  <a:schemeClr val="bg1"/>
                </a:solidFill>
              </a:rPr>
              <a:t>MeetEcho</a:t>
            </a:r>
            <a:r>
              <a:rPr lang="en-IE" dirty="0">
                <a:solidFill>
                  <a:schemeClr val="bg1"/>
                </a:solidFill>
              </a:rPr>
              <a:t> &amp; Livestream</a:t>
            </a:r>
          </a:p>
          <a:p>
            <a:r>
              <a:rPr lang="en-IE" dirty="0">
                <a:solidFill>
                  <a:schemeClr val="bg1"/>
                </a:solidFill>
              </a:rPr>
              <a:t>Code of Conduct</a:t>
            </a:r>
          </a:p>
          <a:p>
            <a:r>
              <a:rPr lang="en-IE" dirty="0">
                <a:solidFill>
                  <a:schemeClr val="bg1"/>
                </a:solidFill>
              </a:rPr>
              <a:t>Rating Where Appropriate</a:t>
            </a:r>
          </a:p>
          <a:p>
            <a:r>
              <a:rPr lang="en-IE" dirty="0">
                <a:solidFill>
                  <a:schemeClr val="bg1"/>
                </a:solidFill>
              </a:rPr>
              <a:t>Approve Minutes from RIPE 88</a:t>
            </a:r>
          </a:p>
          <a:p>
            <a:r>
              <a:rPr lang="en-IE" dirty="0">
                <a:solidFill>
                  <a:schemeClr val="bg1"/>
                </a:solidFill>
              </a:rPr>
              <a:t>Finalise Agenda</a:t>
            </a:r>
          </a:p>
        </p:txBody>
      </p:sp>
    </p:spTree>
    <p:extLst>
      <p:ext uri="{BB962C8B-B14F-4D97-AF65-F5344CB8AC3E}">
        <p14:creationId xmlns:p14="http://schemas.microsoft.com/office/powerpoint/2010/main" val="2167112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F8C56D7-3088-42FF-8C90-2BC63900820A}"/>
              </a:ext>
            </a:extLst>
          </p:cNvPr>
          <p:cNvSpPr>
            <a:spLocks noGrp="1"/>
          </p:cNvSpPr>
          <p:nvPr>
            <p:ph type="title"/>
          </p:nvPr>
        </p:nvSpPr>
        <p:spPr/>
        <p:txBody>
          <a:bodyPr/>
          <a:lstStyle/>
          <a:p>
            <a:r>
              <a:rPr lang="en-IE" dirty="0">
                <a:solidFill>
                  <a:schemeClr val="bg1"/>
                </a:solidFill>
              </a:rPr>
              <a:t>B: Update</a:t>
            </a:r>
          </a:p>
        </p:txBody>
      </p:sp>
      <p:sp>
        <p:nvSpPr>
          <p:cNvPr id="7" name="Content Placeholder 6">
            <a:extLst>
              <a:ext uri="{FF2B5EF4-FFF2-40B4-BE49-F238E27FC236}">
                <a16:creationId xmlns:a16="http://schemas.microsoft.com/office/drawing/2014/main" id="{0F9B0319-C205-4D59-B997-CEE2BFC3D560}"/>
              </a:ext>
            </a:extLst>
          </p:cNvPr>
          <p:cNvSpPr>
            <a:spLocks noGrp="1"/>
          </p:cNvSpPr>
          <p:nvPr>
            <p:ph idx="1"/>
          </p:nvPr>
        </p:nvSpPr>
        <p:spPr/>
        <p:txBody>
          <a:bodyPr>
            <a:normAutofit fontScale="92500" lnSpcReduction="20000"/>
          </a:bodyPr>
          <a:lstStyle/>
          <a:p>
            <a:r>
              <a:rPr lang="en-IE" dirty="0">
                <a:solidFill>
                  <a:schemeClr val="bg1"/>
                </a:solidFill>
              </a:rPr>
              <a:t>B.1. AA-WG Recharter! (</a:t>
            </a:r>
            <a:r>
              <a:rPr lang="en-IE">
                <a:solidFill>
                  <a:schemeClr val="bg1"/>
                </a:solidFill>
              </a:rPr>
              <a:t>New mailing list too!)</a:t>
            </a:r>
            <a:endParaRPr lang="en-IE" dirty="0">
              <a:solidFill>
                <a:schemeClr val="bg1"/>
              </a:solidFill>
            </a:endParaRPr>
          </a:p>
          <a:p>
            <a:pPr lvl="1"/>
            <a:r>
              <a:rPr lang="en-IE" dirty="0">
                <a:solidFill>
                  <a:schemeClr val="bg1"/>
                </a:solidFill>
                <a:hlinkClick r:id="rId2"/>
              </a:rPr>
              <a:t>https://www.ripe.net/community/wg/active-wg/security/</a:t>
            </a:r>
            <a:endParaRPr lang="en-IE" dirty="0">
              <a:solidFill>
                <a:schemeClr val="bg1"/>
              </a:solidFill>
            </a:endParaRPr>
          </a:p>
          <a:p>
            <a:pPr lvl="1"/>
            <a:endParaRPr lang="en-IE" dirty="0">
              <a:solidFill>
                <a:schemeClr val="bg1"/>
              </a:solidFill>
            </a:endParaRPr>
          </a:p>
          <a:p>
            <a:pPr marL="0" indent="0" algn="l">
              <a:buNone/>
            </a:pPr>
            <a:r>
              <a:rPr lang="en-US" b="0" i="0" dirty="0">
                <a:solidFill>
                  <a:schemeClr val="bg1"/>
                </a:solidFill>
                <a:effectLst/>
                <a:latin typeface="Public Sans"/>
              </a:rPr>
              <a:t>The Security Working Group is committed to fostering collaboration, sharing best practices, and addressing security challenges within the RIPE community. The primary objective of the WG is to enhance the security, resilience, and stability of the Internet infrastructure within our region. Tackling abuse of Internet infrastructure and resources is a core goal of the WG, as well as:</a:t>
            </a:r>
          </a:p>
          <a:p>
            <a:pPr lvl="1"/>
            <a:r>
              <a:rPr lang="en-US" b="0" i="0" dirty="0">
                <a:solidFill>
                  <a:schemeClr val="bg1"/>
                </a:solidFill>
                <a:effectLst/>
                <a:latin typeface="Public Sans"/>
              </a:rPr>
              <a:t>Collaborating with stakeholders to develop and advocate for best practices, guidelines, and standards for securing Internet resources</a:t>
            </a:r>
          </a:p>
          <a:p>
            <a:pPr lvl="1"/>
            <a:r>
              <a:rPr lang="en-US" b="0" i="0" dirty="0">
                <a:solidFill>
                  <a:schemeClr val="bg1"/>
                </a:solidFill>
                <a:effectLst/>
                <a:latin typeface="Public Sans"/>
              </a:rPr>
              <a:t>Facilitating information sharing and cooperation among relevant entities</a:t>
            </a:r>
          </a:p>
          <a:p>
            <a:pPr lvl="1"/>
            <a:r>
              <a:rPr lang="en-US" b="0" i="0" dirty="0">
                <a:solidFill>
                  <a:schemeClr val="bg1"/>
                </a:solidFill>
                <a:effectLst/>
                <a:latin typeface="Public Sans"/>
              </a:rPr>
              <a:t>Providing education, training, and outreach initiatives to raise awareness of security issues and promote best practices adoption</a:t>
            </a:r>
          </a:p>
          <a:p>
            <a:pPr marL="457200" lvl="1" indent="0">
              <a:buNone/>
            </a:pPr>
            <a:endParaRPr lang="en-IE" dirty="0">
              <a:solidFill>
                <a:schemeClr val="bg1"/>
              </a:solidFill>
            </a:endParaRPr>
          </a:p>
        </p:txBody>
      </p:sp>
    </p:spTree>
    <p:extLst>
      <p:ext uri="{BB962C8B-B14F-4D97-AF65-F5344CB8AC3E}">
        <p14:creationId xmlns:p14="http://schemas.microsoft.com/office/powerpoint/2010/main" val="1221774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F8C56D7-3088-42FF-8C90-2BC63900820A}"/>
              </a:ext>
            </a:extLst>
          </p:cNvPr>
          <p:cNvSpPr>
            <a:spLocks noGrp="1"/>
          </p:cNvSpPr>
          <p:nvPr>
            <p:ph type="title"/>
          </p:nvPr>
        </p:nvSpPr>
        <p:spPr/>
        <p:txBody>
          <a:bodyPr/>
          <a:lstStyle/>
          <a:p>
            <a:r>
              <a:rPr lang="en-IE" dirty="0">
                <a:solidFill>
                  <a:schemeClr val="bg1"/>
                </a:solidFill>
              </a:rPr>
              <a:t>B: Update</a:t>
            </a:r>
          </a:p>
        </p:txBody>
      </p:sp>
      <p:sp>
        <p:nvSpPr>
          <p:cNvPr id="7" name="Content Placeholder 6">
            <a:extLst>
              <a:ext uri="{FF2B5EF4-FFF2-40B4-BE49-F238E27FC236}">
                <a16:creationId xmlns:a16="http://schemas.microsoft.com/office/drawing/2014/main" id="{0F9B0319-C205-4D59-B997-CEE2BFC3D560}"/>
              </a:ext>
            </a:extLst>
          </p:cNvPr>
          <p:cNvSpPr>
            <a:spLocks noGrp="1"/>
          </p:cNvSpPr>
          <p:nvPr>
            <p:ph idx="1"/>
          </p:nvPr>
        </p:nvSpPr>
        <p:spPr/>
        <p:txBody>
          <a:bodyPr>
            <a:normAutofit/>
          </a:bodyPr>
          <a:lstStyle/>
          <a:p>
            <a:r>
              <a:rPr lang="en-US" sz="3200" dirty="0">
                <a:solidFill>
                  <a:schemeClr val="bg1"/>
                </a:solidFill>
              </a:rPr>
              <a:t>B.2. Working Group Chair Selection</a:t>
            </a:r>
          </a:p>
          <a:p>
            <a:r>
              <a:rPr lang="en-US" sz="3200" dirty="0">
                <a:solidFill>
                  <a:schemeClr val="bg1"/>
                </a:solidFill>
              </a:rPr>
              <a:t>B.3. Recent List Discussion</a:t>
            </a:r>
          </a:p>
        </p:txBody>
      </p:sp>
    </p:spTree>
    <p:extLst>
      <p:ext uri="{BB962C8B-B14F-4D97-AF65-F5344CB8AC3E}">
        <p14:creationId xmlns:p14="http://schemas.microsoft.com/office/powerpoint/2010/main" val="3734851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020CD-F4B6-404B-970B-B3D5A5AC83E0}"/>
              </a:ext>
            </a:extLst>
          </p:cNvPr>
          <p:cNvSpPr>
            <a:spLocks noGrp="1"/>
          </p:cNvSpPr>
          <p:nvPr>
            <p:ph type="title"/>
          </p:nvPr>
        </p:nvSpPr>
        <p:spPr/>
        <p:txBody>
          <a:bodyPr/>
          <a:lstStyle/>
          <a:p>
            <a:r>
              <a:rPr lang="en-IE" dirty="0">
                <a:solidFill>
                  <a:schemeClr val="bg1"/>
                </a:solidFill>
              </a:rPr>
              <a:t>C: Policies</a:t>
            </a:r>
          </a:p>
        </p:txBody>
      </p:sp>
      <p:sp>
        <p:nvSpPr>
          <p:cNvPr id="3" name="Content Placeholder 2">
            <a:extLst>
              <a:ext uri="{FF2B5EF4-FFF2-40B4-BE49-F238E27FC236}">
                <a16:creationId xmlns:a16="http://schemas.microsoft.com/office/drawing/2014/main" id="{0262E591-F653-425A-87FD-18A2470AFC93}"/>
              </a:ext>
            </a:extLst>
          </p:cNvPr>
          <p:cNvSpPr>
            <a:spLocks noGrp="1"/>
          </p:cNvSpPr>
          <p:nvPr>
            <p:ph idx="1"/>
          </p:nvPr>
        </p:nvSpPr>
        <p:spPr/>
        <p:txBody>
          <a:bodyPr/>
          <a:lstStyle/>
          <a:p>
            <a:r>
              <a:rPr lang="en-IE" dirty="0">
                <a:solidFill>
                  <a:schemeClr val="bg1"/>
                </a:solidFill>
              </a:rPr>
              <a:t>C.1. </a:t>
            </a:r>
          </a:p>
        </p:txBody>
      </p:sp>
    </p:spTree>
    <p:extLst>
      <p:ext uri="{BB962C8B-B14F-4D97-AF65-F5344CB8AC3E}">
        <p14:creationId xmlns:p14="http://schemas.microsoft.com/office/powerpoint/2010/main" val="1004505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020CD-F4B6-404B-970B-B3D5A5AC83E0}"/>
              </a:ext>
            </a:extLst>
          </p:cNvPr>
          <p:cNvSpPr>
            <a:spLocks noGrp="1"/>
          </p:cNvSpPr>
          <p:nvPr>
            <p:ph type="title"/>
          </p:nvPr>
        </p:nvSpPr>
        <p:spPr/>
        <p:txBody>
          <a:bodyPr/>
          <a:lstStyle/>
          <a:p>
            <a:r>
              <a:rPr lang="en-IE" dirty="0">
                <a:solidFill>
                  <a:schemeClr val="bg1"/>
                </a:solidFill>
              </a:rPr>
              <a:t>D: Interactions</a:t>
            </a:r>
          </a:p>
        </p:txBody>
      </p:sp>
      <p:sp>
        <p:nvSpPr>
          <p:cNvPr id="3" name="Content Placeholder 2">
            <a:extLst>
              <a:ext uri="{FF2B5EF4-FFF2-40B4-BE49-F238E27FC236}">
                <a16:creationId xmlns:a16="http://schemas.microsoft.com/office/drawing/2014/main" id="{0262E591-F653-425A-87FD-18A2470AFC93}"/>
              </a:ext>
            </a:extLst>
          </p:cNvPr>
          <p:cNvSpPr>
            <a:spLocks noGrp="1"/>
          </p:cNvSpPr>
          <p:nvPr>
            <p:ph idx="1"/>
          </p:nvPr>
        </p:nvSpPr>
        <p:spPr/>
        <p:txBody>
          <a:bodyPr/>
          <a:lstStyle/>
          <a:p>
            <a:r>
              <a:rPr lang="en-IE" dirty="0">
                <a:solidFill>
                  <a:schemeClr val="bg1"/>
                </a:solidFill>
              </a:rPr>
              <a:t>D.1. </a:t>
            </a:r>
            <a:r>
              <a:rPr lang="en-US" dirty="0">
                <a:solidFill>
                  <a:schemeClr val="bg1"/>
                </a:solidFill>
              </a:rPr>
              <a:t>“Engaging with Governments – Handling Requests for Information” Hisham Ibrahim, RIPE NCC</a:t>
            </a:r>
          </a:p>
        </p:txBody>
      </p:sp>
    </p:spTree>
    <p:extLst>
      <p:ext uri="{BB962C8B-B14F-4D97-AF65-F5344CB8AC3E}">
        <p14:creationId xmlns:p14="http://schemas.microsoft.com/office/powerpoint/2010/main" val="4277759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020CD-F4B6-404B-970B-B3D5A5AC83E0}"/>
              </a:ext>
            </a:extLst>
          </p:cNvPr>
          <p:cNvSpPr>
            <a:spLocks noGrp="1"/>
          </p:cNvSpPr>
          <p:nvPr>
            <p:ph type="title"/>
          </p:nvPr>
        </p:nvSpPr>
        <p:spPr/>
        <p:txBody>
          <a:bodyPr/>
          <a:lstStyle/>
          <a:p>
            <a:r>
              <a:rPr lang="en-IE" dirty="0">
                <a:solidFill>
                  <a:schemeClr val="bg1"/>
                </a:solidFill>
              </a:rPr>
              <a:t>E: Presentations</a:t>
            </a:r>
          </a:p>
        </p:txBody>
      </p:sp>
      <p:sp>
        <p:nvSpPr>
          <p:cNvPr id="3" name="Content Placeholder 2">
            <a:extLst>
              <a:ext uri="{FF2B5EF4-FFF2-40B4-BE49-F238E27FC236}">
                <a16:creationId xmlns:a16="http://schemas.microsoft.com/office/drawing/2014/main" id="{0262E591-F653-425A-87FD-18A2470AFC93}"/>
              </a:ext>
            </a:extLst>
          </p:cNvPr>
          <p:cNvSpPr>
            <a:spLocks noGrp="1"/>
          </p:cNvSpPr>
          <p:nvPr>
            <p:ph idx="1"/>
          </p:nvPr>
        </p:nvSpPr>
        <p:spPr/>
        <p:txBody>
          <a:bodyPr/>
          <a:lstStyle/>
          <a:p>
            <a:r>
              <a:rPr lang="en-US" dirty="0">
                <a:solidFill>
                  <a:schemeClr val="bg1"/>
                </a:solidFill>
              </a:rPr>
              <a:t>E.1. Unveiling Domain Blocklist Performance - An Analysis over Four Years - Antonia </a:t>
            </a:r>
            <a:r>
              <a:rPr lang="en-US" dirty="0" err="1">
                <a:solidFill>
                  <a:schemeClr val="bg1"/>
                </a:solidFill>
              </a:rPr>
              <a:t>Affinito</a:t>
            </a:r>
            <a:r>
              <a:rPr lang="en-US" dirty="0">
                <a:solidFill>
                  <a:schemeClr val="bg1"/>
                </a:solidFill>
              </a:rPr>
              <a:t>, University of Twente</a:t>
            </a:r>
          </a:p>
          <a:p>
            <a:r>
              <a:rPr lang="en-US" dirty="0">
                <a:solidFill>
                  <a:schemeClr val="bg1"/>
                </a:solidFill>
              </a:rPr>
              <a:t>E.2. The hosting of Live Piracy, the good bad and not so ugly? Lee Kent, BeIN &amp; Andrew </a:t>
            </a:r>
            <a:r>
              <a:rPr lang="en-US" dirty="0" err="1">
                <a:solidFill>
                  <a:schemeClr val="bg1"/>
                </a:solidFill>
              </a:rPr>
              <a:t>Willatt</a:t>
            </a:r>
            <a:r>
              <a:rPr lang="en-US" dirty="0">
                <a:solidFill>
                  <a:schemeClr val="bg1"/>
                </a:solidFill>
              </a:rPr>
              <a:t>, Premier League</a:t>
            </a:r>
            <a:endParaRPr lang="en-IE" dirty="0">
              <a:solidFill>
                <a:schemeClr val="bg1"/>
              </a:solidFill>
            </a:endParaRPr>
          </a:p>
        </p:txBody>
      </p:sp>
    </p:spTree>
    <p:extLst>
      <p:ext uri="{BB962C8B-B14F-4D97-AF65-F5344CB8AC3E}">
        <p14:creationId xmlns:p14="http://schemas.microsoft.com/office/powerpoint/2010/main" val="39729813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308</Words>
  <Application>Microsoft Office PowerPoint</Application>
  <PresentationFormat>Widescreen</PresentationFormat>
  <Paragraphs>36</Paragraphs>
  <Slides>10</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Public Sans</vt:lpstr>
      <vt:lpstr>Office Theme</vt:lpstr>
      <vt:lpstr>PowerPoint Presentation</vt:lpstr>
      <vt:lpstr>Anti-Spam  Anti-Abuse Security!</vt:lpstr>
      <vt:lpstr>Security Working Group RIPE 89</vt:lpstr>
      <vt:lpstr>A: Administrative Matters</vt:lpstr>
      <vt:lpstr>B: Update</vt:lpstr>
      <vt:lpstr>B: Update</vt:lpstr>
      <vt:lpstr>C: Policies</vt:lpstr>
      <vt:lpstr>D: Interactions</vt:lpstr>
      <vt:lpstr>E: Presentations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Anti-Abuse Working Group RIPE 80</dc:title>
  <dc:creator>Brian Nisbet</dc:creator>
  <cp:lastModifiedBy>Brian Nisbet</cp:lastModifiedBy>
  <cp:revision>18</cp:revision>
  <dcterms:created xsi:type="dcterms:W3CDTF">2020-05-13T09:25:39Z</dcterms:created>
  <dcterms:modified xsi:type="dcterms:W3CDTF">2024-10-29T11:13:10Z</dcterms:modified>
</cp:coreProperties>
</file>