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77" r:id="rId3"/>
    <p:sldId id="284" r:id="rId4"/>
    <p:sldId id="278" r:id="rId5"/>
    <p:sldId id="279" r:id="rId6"/>
    <p:sldId id="280" r:id="rId7"/>
    <p:sldId id="281" r:id="rId8"/>
    <p:sldId id="282" r:id="rId9"/>
    <p:sldId id="283" r:id="rId10"/>
    <p:sldId id="285" r:id="rId11"/>
    <p:sldId id="275"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E7CF"/>
    <a:srgbClr val="036C66"/>
    <a:srgbClr val="50AB9F"/>
    <a:srgbClr val="006C66"/>
    <a:srgbClr val="2F524F"/>
    <a:srgbClr val="4D8178"/>
    <a:srgbClr val="9CC1AB"/>
    <a:srgbClr val="95BC89"/>
    <a:srgbClr val="F27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aj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aj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aj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aj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aj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aj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8F44A2F1-9E1F-4B54-A3A2-5F16C0AD49E2}" styleName="">
    <a:tblBg/>
    <a:wholeTbl>
      <a:tcTxStyle b="off" i="off">
        <a:fontRef idx="maj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D51ADE6A-740E-44AE-83CC-AE7238B6C88D}" styleName="">
    <a:tblBg/>
    <a:wholeTbl>
      <a:tcTxStyle b="off" i="off">
        <a:fontRef idx="major">
          <a:srgbClr val="000000"/>
        </a:fontRef>
        <a:srgbClr val="000000"/>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F0F4F8"/>
          </a:solidFill>
        </a:fill>
      </a:tcStyle>
    </a:wholeTbl>
    <a:band2H>
      <a:tcTxStyle/>
      <a:tcStyle>
        <a:tcBdr/>
        <a:fill>
          <a:solidFill>
            <a:srgbClr val="FFFFFF"/>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5B5A5A"/>
              </a:solidFill>
              <a:prstDash val="solid"/>
              <a:miter lim="400000"/>
            </a:ln>
          </a:insideH>
          <a:insideV>
            <a:ln w="12700" cap="flat">
              <a:solidFill>
                <a:srgbClr val="929292"/>
              </a:solidFill>
              <a:prstDash val="solid"/>
              <a:miter lim="400000"/>
            </a:ln>
          </a:insideV>
        </a:tcBdr>
        <a:fill>
          <a:solidFill>
            <a:schemeClr val="accent2">
              <a:hueOff val="192982"/>
              <a:satOff val="17755"/>
              <a:lumOff val="-28483"/>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05"/>
    <p:restoredTop sz="94674"/>
  </p:normalViewPr>
  <p:slideViewPr>
    <p:cSldViewPr snapToGrid="0">
      <p:cViewPr varScale="1">
        <p:scale>
          <a:sx n="58" d="100"/>
          <a:sy n="58" d="100"/>
        </p:scale>
        <p:origin x="30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SI"/>
        </a:p>
      </c:txPr>
    </c:title>
    <c:autoTitleDeleted val="0"/>
    <c:plotArea>
      <c:layout/>
      <c:barChart>
        <c:barDir val="col"/>
        <c:grouping val="clustered"/>
        <c:varyColors val="0"/>
        <c:ser>
          <c:idx val="0"/>
          <c:order val="0"/>
          <c:tx>
            <c:strRef>
              <c:f>Sheet1!$B$1</c:f>
              <c:strCache>
                <c:ptCount val="1"/>
                <c:pt idx="0">
                  <c:v>Series 1</c:v>
                </c:pt>
              </c:strCache>
            </c:strRef>
          </c:tx>
          <c:spPr>
            <a:solidFill>
              <a:srgbClr val="50AB9F"/>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A70-7746-954C-5825B6B12B18}"/>
            </c:ext>
          </c:extLst>
        </c:ser>
        <c:ser>
          <c:idx val="1"/>
          <c:order val="1"/>
          <c:tx>
            <c:strRef>
              <c:f>Sheet1!$C$1</c:f>
              <c:strCache>
                <c:ptCount val="1"/>
                <c:pt idx="0">
                  <c:v>Series 2</c:v>
                </c:pt>
              </c:strCache>
            </c:strRef>
          </c:tx>
          <c:spPr>
            <a:solidFill>
              <a:srgbClr val="006C66"/>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A70-7746-954C-5825B6B12B18}"/>
            </c:ext>
          </c:extLst>
        </c:ser>
        <c:dLbls>
          <c:showLegendKey val="0"/>
          <c:showVal val="0"/>
          <c:showCatName val="0"/>
          <c:showSerName val="0"/>
          <c:showPercent val="0"/>
          <c:showBubbleSize val="0"/>
        </c:dLbls>
        <c:gapWidth val="219"/>
        <c:overlap val="-27"/>
        <c:axId val="953978992"/>
        <c:axId val="953980704"/>
      </c:barChart>
      <c:catAx>
        <c:axId val="95397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I"/>
          </a:p>
        </c:txPr>
        <c:crossAx val="953980704"/>
        <c:crosses val="autoZero"/>
        <c:auto val="1"/>
        <c:lblAlgn val="ctr"/>
        <c:lblOffset val="100"/>
        <c:noMultiLvlLbl val="0"/>
      </c:catAx>
      <c:valAx>
        <c:axId val="953980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I"/>
          </a:p>
        </c:txPr>
        <c:crossAx val="95397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S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1143000" y="685800"/>
            <a:ext cx="4572000" cy="3429000"/>
          </a:xfrm>
          <a:prstGeom prst="rect">
            <a:avLst/>
          </a:prstGeom>
        </p:spPr>
        <p:txBody>
          <a:bodyPr/>
          <a:lstStyle/>
          <a:p>
            <a:endParaRPr/>
          </a:p>
        </p:txBody>
      </p:sp>
      <p:sp>
        <p:nvSpPr>
          <p:cNvPr id="218" name="Shape 2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ripe.net/participate/ripe/tf/ripe-accountability-task-force/accountability-task-force-recommendation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ripe.net/participate/ripe/tf/ripe-accountability-task-force/accountability-task-force-recommendation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21" name="iStock-508856160.jpg" descr="iStock-508856160.jp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0" y="0"/>
            <a:ext cx="24384000" cy="13716000"/>
          </a:xfrm>
          <a:prstGeom prst="rect">
            <a:avLst/>
          </a:prstGeom>
          <a:ln w="12700">
            <a:miter lim="400000"/>
          </a:ln>
        </p:spPr>
      </p:pic>
      <p:pic>
        <p:nvPicPr>
          <p:cNvPr id="22" name="Image" descr="Image"/>
          <p:cNvPicPr>
            <a:picLocks/>
          </p:cNvPicPr>
          <p:nvPr/>
        </p:nvPicPr>
        <p:blipFill>
          <a:blip r:embed="rId3" cstate="screen">
            <a:alphaModFix amt="84888"/>
            <a:extLst>
              <a:ext uri="{28A0092B-C50C-407E-A947-70E740481C1C}">
                <a14:useLocalDpi xmlns:a14="http://schemas.microsoft.com/office/drawing/2010/main"/>
              </a:ext>
            </a:extLst>
          </a:blip>
          <a:srcRect/>
          <a:stretch>
            <a:fillRect/>
          </a:stretch>
        </p:blipFill>
        <p:spPr>
          <a:xfrm>
            <a:off x="0" y="0"/>
            <a:ext cx="24384000" cy="13716000"/>
          </a:xfrm>
          <a:prstGeom prst="rect">
            <a:avLst/>
          </a:prstGeom>
          <a:ln w="12700">
            <a:miter lim="400000"/>
          </a:ln>
        </p:spPr>
      </p:pic>
      <p:grpSp>
        <p:nvGrpSpPr>
          <p:cNvPr id="28" name="Group"/>
          <p:cNvGrpSpPr/>
          <p:nvPr/>
        </p:nvGrpSpPr>
        <p:grpSpPr>
          <a:xfrm>
            <a:off x="1236586" y="1035867"/>
            <a:ext cx="6706434" cy="1693092"/>
            <a:chOff x="0" y="0"/>
            <a:chExt cx="6706432" cy="1693090"/>
          </a:xfrm>
        </p:grpSpPr>
        <p:pic>
          <p:nvPicPr>
            <p:cNvPr id="26"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230204" cy="1693091"/>
            </a:xfrm>
            <a:prstGeom prst="rect">
              <a:avLst/>
            </a:prstGeom>
            <a:ln w="12700" cap="flat">
              <a:noFill/>
              <a:miter lim="400000"/>
            </a:ln>
            <a:effectLst/>
          </p:spPr>
        </p:pic>
        <p:pic>
          <p:nvPicPr>
            <p:cNvPr id="27" name="Image" descr="Image"/>
            <p:cNvPicPr>
              <a:picLocks noChangeAspect="1"/>
            </p:cNvPicPr>
            <p:nvPr/>
          </p:nvPicPr>
          <p:blipFill>
            <a:blip r:embed="rId5"/>
            <a:stretch>
              <a:fillRect/>
            </a:stretch>
          </p:blipFill>
          <p:spPr>
            <a:xfrm>
              <a:off x="4495282" y="424928"/>
              <a:ext cx="2211151" cy="907482"/>
            </a:xfrm>
            <a:prstGeom prst="rect">
              <a:avLst/>
            </a:prstGeom>
            <a:ln w="12700" cap="flat">
              <a:noFill/>
              <a:miter lim="400000"/>
            </a:ln>
            <a:effectLst/>
          </p:spPr>
        </p:pic>
      </p:grpSp>
      <p:sp>
        <p:nvSpPr>
          <p:cNvPr id="29" name="Line"/>
          <p:cNvSpPr/>
          <p:nvPr/>
        </p:nvSpPr>
        <p:spPr>
          <a:xfrm>
            <a:off x="10469043" y="7116233"/>
            <a:ext cx="11872878" cy="1"/>
          </a:xfrm>
          <a:prstGeom prst="line">
            <a:avLst/>
          </a:prstGeom>
          <a:ln w="25400">
            <a:solidFill>
              <a:schemeClr val="accent2"/>
            </a:solidFill>
            <a:miter lim="400000"/>
          </a:ln>
        </p:spPr>
        <p:txBody>
          <a:bodyPr lIns="50800" tIns="50800" rIns="50800" bIns="50800" anchor="ctr"/>
          <a:lstStyle/>
          <a:p>
            <a:endParaRPr/>
          </a:p>
        </p:txBody>
      </p:sp>
      <p:sp>
        <p:nvSpPr>
          <p:cNvPr id="30" name="Slide Number"/>
          <p:cNvSpPr txBox="1">
            <a:spLocks noGrp="1"/>
          </p:cNvSpPr>
          <p:nvPr>
            <p:ph type="sldNum" sz="quarter" idx="2"/>
          </p:nvPr>
        </p:nvSpPr>
        <p:spPr>
          <a:xfrm>
            <a:off x="12001499" y="13080999"/>
            <a:ext cx="368505" cy="374600"/>
          </a:xfrm>
          <a:prstGeom prst="rect">
            <a:avLst/>
          </a:prstGeom>
        </p:spPr>
        <p:txBody>
          <a:bodyPr/>
          <a:lstStyle>
            <a:lvl1pPr>
              <a:defRPr sz="1800">
                <a:solidFill>
                  <a:srgbClr val="000000"/>
                </a:solidFill>
                <a:latin typeface="+mj-lt"/>
                <a:ea typeface="+mj-ea"/>
                <a:cs typeface="+mj-cs"/>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 Link copy">
    <p:spTree>
      <p:nvGrpSpPr>
        <p:cNvPr id="1" name=""/>
        <p:cNvGrpSpPr/>
        <p:nvPr/>
      </p:nvGrpSpPr>
      <p:grpSpPr>
        <a:xfrm>
          <a:off x="0" y="0"/>
          <a:ext cx="0" cy="0"/>
          <a:chOff x="0" y="0"/>
          <a:chExt cx="0" cy="0"/>
        </a:xfrm>
      </p:grpSpPr>
      <p:sp>
        <p:nvSpPr>
          <p:cNvPr id="74" name="Rectangle"/>
          <p:cNvSpPr/>
          <p:nvPr/>
        </p:nvSpPr>
        <p:spPr>
          <a:xfrm>
            <a:off x="-110599" y="2107202"/>
            <a:ext cx="24502570" cy="11664963"/>
          </a:xfrm>
          <a:prstGeom prst="rect">
            <a:avLst/>
          </a:prstGeom>
          <a:solidFill>
            <a:srgbClr val="F2F2F2"/>
          </a:solidFill>
          <a:ln w="12700">
            <a:miter lim="400000"/>
          </a:ln>
        </p:spPr>
        <p:txBody>
          <a:bodyPr lIns="50800" tIns="50800" rIns="50800" bIns="50800" anchor="ctr"/>
          <a:lstStyle/>
          <a:p>
            <a:pPr defTabSz="825500">
              <a:defRPr sz="3200">
                <a:solidFill>
                  <a:srgbClr val="EAEAEA"/>
                </a:solidFill>
                <a:latin typeface="Helvetica Neue Medium"/>
                <a:ea typeface="Helvetica Neue Medium"/>
                <a:cs typeface="Helvetica Neue Medium"/>
                <a:sym typeface="Helvetica Neue Medium"/>
              </a:defRPr>
            </a:pPr>
            <a:endParaRPr/>
          </a:p>
        </p:txBody>
      </p:sp>
      <p:sp>
        <p:nvSpPr>
          <p:cNvPr id="75" name="Line"/>
          <p:cNvSpPr/>
          <p:nvPr/>
        </p:nvSpPr>
        <p:spPr>
          <a:xfrm>
            <a:off x="-21661" y="12673183"/>
            <a:ext cx="24427322" cy="1"/>
          </a:xfrm>
          <a:prstGeom prst="line">
            <a:avLst/>
          </a:prstGeom>
          <a:ln w="25400">
            <a:solidFill>
              <a:schemeClr val="accent2">
                <a:hueOff val="192982"/>
                <a:satOff val="17755"/>
                <a:lumOff val="-28483"/>
              </a:schemeClr>
            </a:solidFill>
            <a:miter lim="400000"/>
          </a:ln>
        </p:spPr>
        <p:txBody>
          <a:bodyPr lIns="50800" tIns="50800" rIns="50800" bIns="50800" anchor="ctr"/>
          <a:lstStyle/>
          <a:p>
            <a:endParaRPr/>
          </a:p>
        </p:txBody>
      </p:sp>
      <p:pic>
        <p:nvPicPr>
          <p:cNvPr id="7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53012" y="365922"/>
            <a:ext cx="1140626" cy="1318511"/>
          </a:xfrm>
          <a:prstGeom prst="rect">
            <a:avLst/>
          </a:prstGeom>
          <a:ln w="12700">
            <a:miter lim="400000"/>
          </a:ln>
        </p:spPr>
      </p:pic>
      <p:sp>
        <p:nvSpPr>
          <p:cNvPr id="77" name="Slide Title"/>
          <p:cNvSpPr txBox="1">
            <a:spLocks noGrp="1"/>
          </p:cNvSpPr>
          <p:nvPr>
            <p:ph type="body" sz="quarter" idx="21"/>
          </p:nvPr>
        </p:nvSpPr>
        <p:spPr>
          <a:xfrm>
            <a:off x="1206500" y="673100"/>
            <a:ext cx="21971000" cy="1433163"/>
          </a:xfrm>
          <a:prstGeom prst="rect">
            <a:avLst/>
          </a:prstGeom>
        </p:spPr>
        <p:txBody>
          <a:bodyPr/>
          <a:lstStyle>
            <a:lvl1pPr marL="0" indent="0">
              <a:lnSpc>
                <a:spcPct val="80000"/>
              </a:lnSpc>
              <a:spcBef>
                <a:spcPts val="0"/>
              </a:spcBef>
              <a:buClrTx/>
              <a:buSzTx/>
              <a:buNone/>
              <a:defRPr sz="6000" b="1" spc="-119">
                <a:solidFill>
                  <a:srgbClr val="005D63"/>
                </a:solidFill>
              </a:defRPr>
            </a:lvl1pPr>
          </a:lstStyle>
          <a:p>
            <a:pPr lvl="0"/>
            <a:r>
              <a:rPr lang="en-GB" dirty="0"/>
              <a:t>Click to edit Master text styles</a:t>
            </a:r>
          </a:p>
        </p:txBody>
      </p:sp>
      <p:sp>
        <p:nvSpPr>
          <p:cNvPr id="78" name="Your name | RIPE XX | Date"/>
          <p:cNvSpPr txBox="1">
            <a:spLocks noGrp="1"/>
          </p:cNvSpPr>
          <p:nvPr>
            <p:ph type="body" sz="quarter" idx="22" hasCustomPrompt="1"/>
          </p:nvPr>
        </p:nvSpPr>
        <p:spPr>
          <a:xfrm>
            <a:off x="1206825" y="12910684"/>
            <a:ext cx="11094813" cy="482601"/>
          </a:xfrm>
          <a:prstGeom prst="rect">
            <a:avLst/>
          </a:prstGeom>
        </p:spPr>
        <p:txBody>
          <a:bodyPr anchor="ctr">
            <a:spAutoFit/>
          </a:bodyPr>
          <a:lstStyle>
            <a:lvl1pPr marL="0" indent="0">
              <a:lnSpc>
                <a:spcPct val="100000"/>
              </a:lnSpc>
              <a:spcBef>
                <a:spcPts val="0"/>
              </a:spcBef>
              <a:buClrTx/>
              <a:buSzTx/>
              <a:buNone/>
              <a:defRPr sz="2500"/>
            </a:lvl1pPr>
          </a:lstStyle>
          <a:p>
            <a:r>
              <a:rPr lang="en-GB" dirty="0">
                <a:solidFill>
                  <a:srgbClr val="0C5A53"/>
                </a:solidFill>
                <a:effectLst/>
                <a:latin typeface="Verdana" panose="020B0604030504040204" pitchFamily="34" charset="0"/>
              </a:rPr>
              <a:t>Your name | RIPE XX | Date</a:t>
            </a:r>
          </a:p>
        </p:txBody>
      </p:sp>
      <p:sp>
        <p:nvSpPr>
          <p:cNvPr id="79" name="You can include bullets here…"/>
          <p:cNvSpPr txBox="1">
            <a:spLocks noGrp="1"/>
          </p:cNvSpPr>
          <p:nvPr>
            <p:ph type="body" idx="23"/>
          </p:nvPr>
        </p:nvSpPr>
        <p:spPr>
          <a:xfrm>
            <a:off x="1206500" y="2729994"/>
            <a:ext cx="20707450" cy="8256012"/>
          </a:xfrm>
          <a:prstGeom prst="rect">
            <a:avLst/>
          </a:prstGeom>
        </p:spPr>
        <p:txBody>
          <a:bodyPr/>
          <a:lstStyle>
            <a:lvl3pPr>
              <a:buClr>
                <a:srgbClr val="50AB9F"/>
              </a:buClr>
              <a:defRPr/>
            </a:lvl3pPr>
            <a:lvl4pPr>
              <a:buClr>
                <a:srgbClr val="50AB9F"/>
              </a:buClr>
              <a:defRPr/>
            </a:lvl4pPr>
            <a:lvl5pPr>
              <a:buClr>
                <a:srgbClr val="50AB9F"/>
              </a:buClr>
              <a:defRPr/>
            </a:lvl5pPr>
          </a:lstStyle>
          <a:p>
            <a:pPr lvl="0">
              <a:defRPr sz="4600"/>
            </a:pPr>
            <a:r>
              <a:rPr lang="en-GB" dirty="0"/>
              <a:t>Click to edit Master text styles</a:t>
            </a:r>
          </a:p>
          <a:p>
            <a:pPr lvl="1">
              <a:defRPr sz="4600"/>
            </a:pPr>
            <a:r>
              <a:rPr lang="en-GB" dirty="0"/>
              <a:t>Second level</a:t>
            </a:r>
          </a:p>
          <a:p>
            <a:pPr lvl="2">
              <a:defRPr sz="4600"/>
            </a:pPr>
            <a:r>
              <a:rPr lang="en-GB" dirty="0"/>
              <a:t>Third level</a:t>
            </a:r>
          </a:p>
          <a:p>
            <a:pPr lvl="3">
              <a:defRPr sz="4600"/>
            </a:pPr>
            <a:r>
              <a:rPr lang="en-GB" dirty="0"/>
              <a:t>Fourth level</a:t>
            </a:r>
          </a:p>
          <a:p>
            <a:pPr lvl="4">
              <a:defRPr sz="4600"/>
            </a:pPr>
            <a:r>
              <a:rPr lang="en-GB" dirty="0"/>
              <a:t>Fifth level</a:t>
            </a:r>
            <a:endParaRPr u="sng" dirty="0">
              <a:hlinkClick r:id="rId3"/>
            </a:endParaRPr>
          </a:p>
        </p:txBody>
      </p:sp>
      <p:sp>
        <p:nvSpPr>
          <p:cNvPr id="80" name="Slide Number"/>
          <p:cNvSpPr txBox="1">
            <a:spLocks noGrp="1"/>
          </p:cNvSpPr>
          <p:nvPr>
            <p:ph type="sldNum" sz="quarter" idx="2"/>
          </p:nvPr>
        </p:nvSpPr>
        <p:spPr>
          <a:xfrm>
            <a:off x="23431500" y="12958285"/>
            <a:ext cx="432004" cy="381001"/>
          </a:xfrm>
          <a:prstGeom prst="rect">
            <a:avLst/>
          </a:prstGeom>
        </p:spPr>
        <p:txBody>
          <a:bodyPr wrap="square"/>
          <a:lstStyle>
            <a:lvl1pPr>
              <a:defRPr sz="1800"/>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74" name="Rectangle"/>
          <p:cNvSpPr/>
          <p:nvPr/>
        </p:nvSpPr>
        <p:spPr>
          <a:xfrm>
            <a:off x="-110599" y="2107202"/>
            <a:ext cx="24502570" cy="11664963"/>
          </a:xfrm>
          <a:prstGeom prst="rect">
            <a:avLst/>
          </a:prstGeom>
          <a:solidFill>
            <a:srgbClr val="F2F2F2"/>
          </a:solidFill>
          <a:ln w="12700">
            <a:miter lim="400000"/>
          </a:ln>
        </p:spPr>
        <p:txBody>
          <a:bodyPr lIns="50800" tIns="50800" rIns="50800" bIns="50800" anchor="ctr"/>
          <a:lstStyle/>
          <a:p>
            <a:pPr defTabSz="825500">
              <a:defRPr sz="3200">
                <a:solidFill>
                  <a:srgbClr val="EAEAEA"/>
                </a:solidFill>
                <a:latin typeface="Helvetica Neue Medium"/>
                <a:ea typeface="Helvetica Neue Medium"/>
                <a:cs typeface="Helvetica Neue Medium"/>
                <a:sym typeface="Helvetica Neue Medium"/>
              </a:defRPr>
            </a:pPr>
            <a:endParaRPr/>
          </a:p>
        </p:txBody>
      </p:sp>
      <p:sp>
        <p:nvSpPr>
          <p:cNvPr id="75" name="Line"/>
          <p:cNvSpPr/>
          <p:nvPr/>
        </p:nvSpPr>
        <p:spPr>
          <a:xfrm>
            <a:off x="-21661" y="12673183"/>
            <a:ext cx="24427322" cy="1"/>
          </a:xfrm>
          <a:prstGeom prst="line">
            <a:avLst/>
          </a:prstGeom>
          <a:ln w="25400">
            <a:solidFill>
              <a:schemeClr val="accent2">
                <a:hueOff val="192982"/>
                <a:satOff val="17755"/>
                <a:lumOff val="-28483"/>
              </a:schemeClr>
            </a:solidFill>
            <a:miter lim="400000"/>
          </a:ln>
        </p:spPr>
        <p:txBody>
          <a:bodyPr lIns="50800" tIns="50800" rIns="50800" bIns="50800" anchor="ctr"/>
          <a:lstStyle/>
          <a:p>
            <a:endParaRPr/>
          </a:p>
        </p:txBody>
      </p:sp>
      <p:pic>
        <p:nvPicPr>
          <p:cNvPr id="7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53012" y="365922"/>
            <a:ext cx="1140626" cy="1318511"/>
          </a:xfrm>
          <a:prstGeom prst="rect">
            <a:avLst/>
          </a:prstGeom>
          <a:ln w="12700">
            <a:miter lim="400000"/>
          </a:ln>
        </p:spPr>
      </p:pic>
      <p:sp>
        <p:nvSpPr>
          <p:cNvPr id="77" name="Slide Title"/>
          <p:cNvSpPr txBox="1">
            <a:spLocks noGrp="1"/>
          </p:cNvSpPr>
          <p:nvPr>
            <p:ph type="body" sz="quarter" idx="21"/>
          </p:nvPr>
        </p:nvSpPr>
        <p:spPr>
          <a:xfrm>
            <a:off x="1206500" y="673100"/>
            <a:ext cx="21971000" cy="1433163"/>
          </a:xfrm>
          <a:prstGeom prst="rect">
            <a:avLst/>
          </a:prstGeom>
        </p:spPr>
        <p:txBody>
          <a:bodyPr/>
          <a:lstStyle>
            <a:lvl1pPr marL="0" indent="0">
              <a:lnSpc>
                <a:spcPct val="80000"/>
              </a:lnSpc>
              <a:spcBef>
                <a:spcPts val="0"/>
              </a:spcBef>
              <a:buClrTx/>
              <a:buSzTx/>
              <a:buNone/>
              <a:defRPr sz="6000" b="1" spc="-119">
                <a:solidFill>
                  <a:srgbClr val="005D63"/>
                </a:solidFill>
              </a:defRPr>
            </a:lvl1pPr>
          </a:lstStyle>
          <a:p>
            <a:pPr lvl="0"/>
            <a:r>
              <a:rPr lang="en-GB" dirty="0"/>
              <a:t>Click to edit Master text styles</a:t>
            </a:r>
          </a:p>
        </p:txBody>
      </p:sp>
      <p:sp>
        <p:nvSpPr>
          <p:cNvPr id="78" name="Your name | RIPE XX | Date"/>
          <p:cNvSpPr txBox="1">
            <a:spLocks noGrp="1"/>
          </p:cNvSpPr>
          <p:nvPr>
            <p:ph type="body" sz="quarter" idx="22" hasCustomPrompt="1"/>
          </p:nvPr>
        </p:nvSpPr>
        <p:spPr>
          <a:xfrm>
            <a:off x="1206825" y="12910684"/>
            <a:ext cx="11094813" cy="482601"/>
          </a:xfrm>
          <a:prstGeom prst="rect">
            <a:avLst/>
          </a:prstGeom>
        </p:spPr>
        <p:txBody>
          <a:bodyPr anchor="ctr">
            <a:spAutoFit/>
          </a:bodyPr>
          <a:lstStyle>
            <a:lvl1pPr marL="0" indent="0">
              <a:lnSpc>
                <a:spcPct val="100000"/>
              </a:lnSpc>
              <a:spcBef>
                <a:spcPts val="0"/>
              </a:spcBef>
              <a:buClrTx/>
              <a:buSzTx/>
              <a:buNone/>
              <a:defRPr sz="2500"/>
            </a:lvl1pPr>
          </a:lstStyle>
          <a:p>
            <a:r>
              <a:rPr lang="en-GB" dirty="0">
                <a:solidFill>
                  <a:srgbClr val="0C5A53"/>
                </a:solidFill>
                <a:effectLst/>
                <a:latin typeface="Verdana" panose="020B0604030504040204" pitchFamily="34" charset="0"/>
              </a:rPr>
              <a:t>Your name | RIPE XX | Date</a:t>
            </a:r>
          </a:p>
        </p:txBody>
      </p:sp>
      <p:sp>
        <p:nvSpPr>
          <p:cNvPr id="79" name="You can include bullets here…"/>
          <p:cNvSpPr txBox="1">
            <a:spLocks noGrp="1"/>
          </p:cNvSpPr>
          <p:nvPr>
            <p:ph type="body" idx="23"/>
          </p:nvPr>
        </p:nvSpPr>
        <p:spPr>
          <a:xfrm>
            <a:off x="11855116" y="2729994"/>
            <a:ext cx="10058834" cy="8256012"/>
          </a:xfrm>
          <a:prstGeom prst="rect">
            <a:avLst/>
          </a:prstGeom>
        </p:spPr>
        <p:txBody>
          <a:bodyPr/>
          <a:lstStyle>
            <a:lvl3pPr>
              <a:buClr>
                <a:srgbClr val="50AB9F"/>
              </a:buClr>
              <a:defRPr/>
            </a:lvl3pPr>
            <a:lvl4pPr>
              <a:buClr>
                <a:srgbClr val="50AB9F"/>
              </a:buClr>
              <a:defRPr/>
            </a:lvl4pPr>
            <a:lvl5pPr>
              <a:buClr>
                <a:srgbClr val="50AB9F"/>
              </a:buClr>
              <a:defRPr/>
            </a:lvl5pPr>
          </a:lstStyle>
          <a:p>
            <a:pPr lvl="0">
              <a:defRPr sz="4600"/>
            </a:pPr>
            <a:r>
              <a:rPr lang="en-GB" dirty="0"/>
              <a:t>Click to edit Master text styles</a:t>
            </a:r>
          </a:p>
          <a:p>
            <a:pPr lvl="1">
              <a:defRPr sz="4600"/>
            </a:pPr>
            <a:r>
              <a:rPr lang="en-GB" dirty="0"/>
              <a:t>Second level</a:t>
            </a:r>
          </a:p>
          <a:p>
            <a:pPr lvl="2">
              <a:defRPr sz="4600"/>
            </a:pPr>
            <a:r>
              <a:rPr lang="en-GB" dirty="0"/>
              <a:t>Third level</a:t>
            </a:r>
          </a:p>
          <a:p>
            <a:pPr lvl="3">
              <a:defRPr sz="4600"/>
            </a:pPr>
            <a:r>
              <a:rPr lang="en-GB" dirty="0"/>
              <a:t>Fourth level</a:t>
            </a:r>
          </a:p>
          <a:p>
            <a:pPr lvl="4">
              <a:defRPr sz="4600"/>
            </a:pPr>
            <a:r>
              <a:rPr lang="en-GB" dirty="0"/>
              <a:t>Fifth level</a:t>
            </a:r>
            <a:endParaRPr u="sng" dirty="0">
              <a:hlinkClick r:id="rId3"/>
            </a:endParaRPr>
          </a:p>
        </p:txBody>
      </p:sp>
      <p:sp>
        <p:nvSpPr>
          <p:cNvPr id="80" name="Slide Number"/>
          <p:cNvSpPr txBox="1">
            <a:spLocks noGrp="1"/>
          </p:cNvSpPr>
          <p:nvPr>
            <p:ph type="sldNum" sz="quarter" idx="2"/>
          </p:nvPr>
        </p:nvSpPr>
        <p:spPr>
          <a:xfrm>
            <a:off x="23431500" y="12958285"/>
            <a:ext cx="432004" cy="381001"/>
          </a:xfrm>
          <a:prstGeom prst="rect">
            <a:avLst/>
          </a:prstGeom>
        </p:spPr>
        <p:txBody>
          <a:bodyPr wrap="square"/>
          <a:lstStyle>
            <a:lvl1pPr>
              <a:defRPr sz="1800"/>
            </a:lvl1pPr>
          </a:lstStyle>
          <a:p>
            <a:fld id="{86CB4B4D-7CA3-9044-876B-883B54F8677D}" type="slidenum">
              <a:t>‹#›</a:t>
            </a:fld>
            <a:endParaRPr/>
          </a:p>
        </p:txBody>
      </p:sp>
      <p:sp>
        <p:nvSpPr>
          <p:cNvPr id="3" name="Content Placeholder 2">
            <a:extLst>
              <a:ext uri="{FF2B5EF4-FFF2-40B4-BE49-F238E27FC236}">
                <a16:creationId xmlns:a16="http://schemas.microsoft.com/office/drawing/2014/main" id="{FC33D358-710E-A20A-1A02-39AE8E453671}"/>
              </a:ext>
            </a:extLst>
          </p:cNvPr>
          <p:cNvSpPr>
            <a:spLocks noGrp="1"/>
          </p:cNvSpPr>
          <p:nvPr>
            <p:ph sz="quarter" idx="24"/>
          </p:nvPr>
        </p:nvSpPr>
        <p:spPr>
          <a:xfrm>
            <a:off x="449263" y="2730500"/>
            <a:ext cx="10860087" cy="8707438"/>
          </a:xfrm>
          <a:prstGeom prst="rect">
            <a:avLst/>
          </a:prstGeom>
        </p:spPr>
        <p:txBody>
          <a:bodyPr/>
          <a:lstStyle>
            <a:lvl1pPr marL="0" indent="0">
              <a:buFontTx/>
              <a:buNone/>
              <a:defRPr/>
            </a:lvl1pPr>
          </a:lstStyle>
          <a:p>
            <a:pPr lvl="0"/>
            <a:endParaRPr lang="en-US" dirty="0"/>
          </a:p>
        </p:txBody>
      </p:sp>
    </p:spTree>
    <p:extLst>
      <p:ext uri="{BB962C8B-B14F-4D97-AF65-F5344CB8AC3E}">
        <p14:creationId xmlns:p14="http://schemas.microsoft.com/office/powerpoint/2010/main" val="321744941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ide with bar chart">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85F1C63-779E-9DD0-516E-C44BFE4E8861}"/>
              </a:ext>
            </a:extLst>
          </p:cNvPr>
          <p:cNvGraphicFramePr/>
          <p:nvPr userDrawn="1"/>
        </p:nvGraphicFramePr>
        <p:xfrm>
          <a:off x="2232212" y="2743200"/>
          <a:ext cx="19540070" cy="9278471"/>
        </p:xfrm>
        <a:graphic>
          <a:graphicData uri="http://schemas.openxmlformats.org/drawingml/2006/chart">
            <c:chart xmlns:c="http://schemas.openxmlformats.org/drawingml/2006/chart" xmlns:r="http://schemas.openxmlformats.org/officeDocument/2006/relationships" r:id="rId2"/>
          </a:graphicData>
        </a:graphic>
      </p:graphicFrame>
      <p:sp>
        <p:nvSpPr>
          <p:cNvPr id="5" name="Your name | RIPE XX | Date">
            <a:extLst>
              <a:ext uri="{FF2B5EF4-FFF2-40B4-BE49-F238E27FC236}">
                <a16:creationId xmlns:a16="http://schemas.microsoft.com/office/drawing/2014/main" id="{DFC7DF09-A53F-86DC-A205-89997553B5FE}"/>
              </a:ext>
            </a:extLst>
          </p:cNvPr>
          <p:cNvSpPr txBox="1">
            <a:spLocks noGrp="1"/>
          </p:cNvSpPr>
          <p:nvPr>
            <p:ph type="body" sz="quarter" idx="22" hasCustomPrompt="1"/>
          </p:nvPr>
        </p:nvSpPr>
        <p:spPr>
          <a:xfrm>
            <a:off x="1206825" y="12910684"/>
            <a:ext cx="11094813" cy="482601"/>
          </a:xfrm>
          <a:prstGeom prst="rect">
            <a:avLst/>
          </a:prstGeom>
        </p:spPr>
        <p:txBody>
          <a:bodyPr anchor="ctr">
            <a:spAutoFit/>
          </a:bodyPr>
          <a:lstStyle>
            <a:lvl1pPr marL="0" indent="0">
              <a:lnSpc>
                <a:spcPct val="100000"/>
              </a:lnSpc>
              <a:spcBef>
                <a:spcPts val="0"/>
              </a:spcBef>
              <a:buClrTx/>
              <a:buSzTx/>
              <a:buNone/>
              <a:defRPr sz="2500"/>
            </a:lvl1pPr>
          </a:lstStyle>
          <a:p>
            <a:r>
              <a:rPr lang="en-GB" dirty="0">
                <a:solidFill>
                  <a:srgbClr val="0C5A53"/>
                </a:solidFill>
                <a:effectLst/>
                <a:latin typeface="Verdana" panose="020B0604030504040204" pitchFamily="34" charset="0"/>
              </a:rPr>
              <a:t>Your name | RIPE XX | Date</a:t>
            </a:r>
          </a:p>
        </p:txBody>
      </p:sp>
      <p:sp>
        <p:nvSpPr>
          <p:cNvPr id="6" name="Slide Title">
            <a:extLst>
              <a:ext uri="{FF2B5EF4-FFF2-40B4-BE49-F238E27FC236}">
                <a16:creationId xmlns:a16="http://schemas.microsoft.com/office/drawing/2014/main" id="{920AA49F-3EC2-05F3-AFB3-177D68A91E18}"/>
              </a:ext>
            </a:extLst>
          </p:cNvPr>
          <p:cNvSpPr txBox="1">
            <a:spLocks noGrp="1"/>
          </p:cNvSpPr>
          <p:nvPr>
            <p:ph type="body" sz="quarter" idx="21"/>
          </p:nvPr>
        </p:nvSpPr>
        <p:spPr>
          <a:xfrm>
            <a:off x="1206500" y="673100"/>
            <a:ext cx="21971000" cy="1433163"/>
          </a:xfrm>
          <a:prstGeom prst="rect">
            <a:avLst/>
          </a:prstGeom>
        </p:spPr>
        <p:txBody>
          <a:bodyPr/>
          <a:lstStyle>
            <a:lvl1pPr marL="0" indent="0">
              <a:lnSpc>
                <a:spcPct val="80000"/>
              </a:lnSpc>
              <a:spcBef>
                <a:spcPts val="0"/>
              </a:spcBef>
              <a:buClrTx/>
              <a:buSzTx/>
              <a:buNone/>
              <a:defRPr sz="6000" b="1" spc="-119">
                <a:solidFill>
                  <a:srgbClr val="005D63"/>
                </a:solidFill>
              </a:defRPr>
            </a:lvl1pPr>
          </a:lstStyle>
          <a:p>
            <a:pPr lvl="0"/>
            <a:r>
              <a:rPr lang="en-GB" dirty="0"/>
              <a:t>Click to edit Master text styles</a:t>
            </a:r>
          </a:p>
        </p:txBody>
      </p:sp>
    </p:spTree>
    <p:extLst>
      <p:ext uri="{BB962C8B-B14F-4D97-AF65-F5344CB8AC3E}">
        <p14:creationId xmlns:p14="http://schemas.microsoft.com/office/powerpoint/2010/main" val="40259439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mp; Bullets + Link copy">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DA6B1AA3-82F2-5DBA-E447-6CB3100DEABF}"/>
              </a:ext>
            </a:extLst>
          </p:cNvPr>
          <p:cNvSpPr/>
          <p:nvPr userDrawn="1"/>
        </p:nvSpPr>
        <p:spPr>
          <a:xfrm>
            <a:off x="-7972" y="2051037"/>
            <a:ext cx="24399943" cy="11664963"/>
          </a:xfrm>
          <a:prstGeom prst="rect">
            <a:avLst/>
          </a:prstGeom>
          <a:solidFill>
            <a:srgbClr val="005D63"/>
          </a:solidFill>
          <a:ln w="12700">
            <a:miter lim="400000"/>
          </a:ln>
        </p:spPr>
        <p:txBody>
          <a:bodyPr lIns="50800" tIns="50800" rIns="50800" bIns="50800" anchor="ctr"/>
          <a:lstStyle/>
          <a:p>
            <a:pPr defTabSz="825500">
              <a:defRPr sz="3200">
                <a:solidFill>
                  <a:srgbClr val="EAEAEA"/>
                </a:solidFill>
                <a:latin typeface="Helvetica Neue Medium"/>
                <a:ea typeface="Helvetica Neue Medium"/>
                <a:cs typeface="Helvetica Neue Medium"/>
                <a:sym typeface="Helvetica Neue Medium"/>
              </a:defRPr>
            </a:pPr>
            <a:endParaRPr dirty="0"/>
          </a:p>
        </p:txBody>
      </p:sp>
      <p:sp>
        <p:nvSpPr>
          <p:cNvPr id="2" name="Your name | RIPE XX | Date">
            <a:extLst>
              <a:ext uri="{FF2B5EF4-FFF2-40B4-BE49-F238E27FC236}">
                <a16:creationId xmlns:a16="http://schemas.microsoft.com/office/drawing/2014/main" id="{1CFD48D8-0F9C-0CBA-B679-E283C36C925B}"/>
              </a:ext>
            </a:extLst>
          </p:cNvPr>
          <p:cNvSpPr txBox="1">
            <a:spLocks noGrp="1"/>
          </p:cNvSpPr>
          <p:nvPr>
            <p:ph type="body" sz="quarter" idx="21" hasCustomPrompt="1"/>
          </p:nvPr>
        </p:nvSpPr>
        <p:spPr>
          <a:xfrm>
            <a:off x="1373571" y="12716692"/>
            <a:ext cx="11094813" cy="861774"/>
          </a:xfrm>
          <a:prstGeom prst="rect">
            <a:avLst/>
          </a:prstGeom>
        </p:spPr>
        <p:txBody>
          <a:bodyPr anchor="ctr">
            <a:spAutoFit/>
          </a:bodyPr>
          <a:lstStyle>
            <a:lvl1pPr marL="0" indent="0">
              <a:lnSpc>
                <a:spcPct val="100000"/>
              </a:lnSpc>
              <a:spcBef>
                <a:spcPts val="0"/>
              </a:spcBef>
              <a:buClrTx/>
              <a:buSzTx/>
              <a:buNone/>
              <a:defRPr sz="2500">
                <a:solidFill>
                  <a:srgbClr val="FFFFFF"/>
                </a:solidFill>
              </a:defRPr>
            </a:lvl1pPr>
          </a:lstStyle>
          <a:p>
            <a:pPr marL="0" marR="0" lvl="0" indent="0" algn="l" defTabSz="2438338" eaLnBrk="1" fontAlgn="auto" latinLnBrk="0" hangingPunct="1">
              <a:lnSpc>
                <a:spcPct val="100000"/>
              </a:lnSpc>
              <a:spcBef>
                <a:spcPts val="0"/>
              </a:spcBef>
              <a:spcAft>
                <a:spcPts val="0"/>
              </a:spcAft>
              <a:buClrTx/>
              <a:buSzTx/>
              <a:buFontTx/>
              <a:buNone/>
              <a:tabLst/>
              <a:defRPr/>
            </a:pPr>
            <a:r>
              <a:rPr lang="en-GB" dirty="0"/>
              <a:t>Your name | RIPE XX | Date</a:t>
            </a:r>
          </a:p>
          <a:p>
            <a:pPr marL="0" marR="0" lvl="0" indent="0" algn="l" defTabSz="2438338" eaLnBrk="1" fontAlgn="auto" latinLnBrk="0" hangingPunct="1">
              <a:lnSpc>
                <a:spcPct val="100000"/>
              </a:lnSpc>
              <a:spcBef>
                <a:spcPts val="0"/>
              </a:spcBef>
              <a:spcAft>
                <a:spcPts val="0"/>
              </a:spcAft>
              <a:buClrTx/>
              <a:buSzTx/>
              <a:buFontTx/>
              <a:buNone/>
              <a:tabLst/>
              <a:defRPr/>
            </a:pPr>
            <a:endParaRPr lang="en-GB" dirty="0"/>
          </a:p>
        </p:txBody>
      </p:sp>
      <p:sp>
        <p:nvSpPr>
          <p:cNvPr id="3" name="Time">
            <a:extLst>
              <a:ext uri="{FF2B5EF4-FFF2-40B4-BE49-F238E27FC236}">
                <a16:creationId xmlns:a16="http://schemas.microsoft.com/office/drawing/2014/main" id="{D8B5C43E-01E8-96F9-2050-46DD77C3C086}"/>
              </a:ext>
            </a:extLst>
          </p:cNvPr>
          <p:cNvSpPr txBox="1">
            <a:spLocks noGrp="1"/>
          </p:cNvSpPr>
          <p:nvPr>
            <p:ph type="body" sz="quarter" idx="22" hasCustomPrompt="1"/>
          </p:nvPr>
        </p:nvSpPr>
        <p:spPr>
          <a:xfrm>
            <a:off x="3169880" y="3236331"/>
            <a:ext cx="1523174" cy="677108"/>
          </a:xfrm>
          <a:prstGeom prst="rect">
            <a:avLst/>
          </a:prstGeom>
        </p:spPr>
        <p:txBody>
          <a:bodyPr wrap="none" anchor="ctr">
            <a:spAutoFit/>
          </a:bodyPr>
          <a:lstStyle>
            <a:lvl1pPr marL="0" indent="0" algn="ctr">
              <a:lnSpc>
                <a:spcPct val="100000"/>
              </a:lnSpc>
              <a:spcBef>
                <a:spcPts val="0"/>
              </a:spcBef>
              <a:buClrTx/>
              <a:buSzTx/>
              <a:buNone/>
              <a:defRPr sz="3800" b="1">
                <a:solidFill>
                  <a:srgbClr val="F9FDFF"/>
                </a:solidFill>
              </a:defRPr>
            </a:lvl1pPr>
          </a:lstStyle>
          <a:p>
            <a:pPr lvl="0"/>
            <a:r>
              <a:rPr lang="en-GB" dirty="0"/>
              <a:t>Time</a:t>
            </a:r>
          </a:p>
        </p:txBody>
      </p:sp>
      <p:sp>
        <p:nvSpPr>
          <p:cNvPr id="4" name="Subject / Title">
            <a:extLst>
              <a:ext uri="{FF2B5EF4-FFF2-40B4-BE49-F238E27FC236}">
                <a16:creationId xmlns:a16="http://schemas.microsoft.com/office/drawing/2014/main" id="{7C55332F-6A77-541D-DB3B-1CB751DC953E}"/>
              </a:ext>
            </a:extLst>
          </p:cNvPr>
          <p:cNvSpPr txBox="1">
            <a:spLocks noGrp="1"/>
          </p:cNvSpPr>
          <p:nvPr>
            <p:ph type="body" sz="quarter" idx="23" hasCustomPrompt="1"/>
          </p:nvPr>
        </p:nvSpPr>
        <p:spPr>
          <a:xfrm>
            <a:off x="6956270" y="3236331"/>
            <a:ext cx="2247731" cy="677108"/>
          </a:xfrm>
          <a:prstGeom prst="rect">
            <a:avLst/>
          </a:prstGeom>
        </p:spPr>
        <p:txBody>
          <a:bodyPr wrap="none" anchor="ctr">
            <a:spAutoFit/>
          </a:bodyPr>
          <a:lstStyle>
            <a:lvl1pPr marL="0" indent="0" algn="ctr">
              <a:lnSpc>
                <a:spcPct val="100000"/>
              </a:lnSpc>
              <a:spcBef>
                <a:spcPts val="0"/>
              </a:spcBef>
              <a:buClrTx/>
              <a:buSzTx/>
              <a:buNone/>
              <a:defRPr sz="3800" b="1">
                <a:solidFill>
                  <a:srgbClr val="F9FDFF"/>
                </a:solidFill>
              </a:defRPr>
            </a:lvl1pPr>
          </a:lstStyle>
          <a:p>
            <a:pPr lvl="0"/>
            <a:r>
              <a:rPr lang="en-GB" dirty="0"/>
              <a:t>Subject</a:t>
            </a:r>
          </a:p>
        </p:txBody>
      </p:sp>
      <p:sp>
        <p:nvSpPr>
          <p:cNvPr id="5" name="9:00">
            <a:extLst>
              <a:ext uri="{FF2B5EF4-FFF2-40B4-BE49-F238E27FC236}">
                <a16:creationId xmlns:a16="http://schemas.microsoft.com/office/drawing/2014/main" id="{F4D80FA0-D4B8-8205-CB6C-8CAC0F41A32C}"/>
              </a:ext>
            </a:extLst>
          </p:cNvPr>
          <p:cNvSpPr txBox="1">
            <a:spLocks noGrp="1"/>
          </p:cNvSpPr>
          <p:nvPr>
            <p:ph type="body" sz="quarter" idx="24" hasCustomPrompt="1"/>
          </p:nvPr>
        </p:nvSpPr>
        <p:spPr>
          <a:xfrm>
            <a:off x="3221978" y="5002756"/>
            <a:ext cx="1418979" cy="677108"/>
          </a:xfrm>
          <a:prstGeom prst="rect">
            <a:avLst/>
          </a:prstGeom>
        </p:spPr>
        <p:txBody>
          <a:bodyPr wrap="none" anchor="ctr">
            <a:spAutoFit/>
          </a:bodyPr>
          <a:lstStyle>
            <a:lvl1pPr marL="0" indent="0" algn="ctr">
              <a:lnSpc>
                <a:spcPct val="100000"/>
              </a:lnSpc>
              <a:spcBef>
                <a:spcPts val="0"/>
              </a:spcBef>
              <a:buClrTx/>
              <a:buSzTx/>
              <a:buNone/>
              <a:defRPr sz="3800" b="1">
                <a:solidFill>
                  <a:schemeClr val="accent4">
                    <a:hueOff val="-1247790"/>
                    <a:lumOff val="-12326"/>
                  </a:schemeClr>
                </a:solidFill>
              </a:defRPr>
            </a:lvl1pPr>
          </a:lstStyle>
          <a:p>
            <a:pPr lvl="0"/>
            <a:r>
              <a:rPr lang="en-GB" dirty="0"/>
              <a:t>9:00</a:t>
            </a:r>
          </a:p>
        </p:txBody>
      </p:sp>
      <p:sp>
        <p:nvSpPr>
          <p:cNvPr id="6" name="10:00">
            <a:extLst>
              <a:ext uri="{FF2B5EF4-FFF2-40B4-BE49-F238E27FC236}">
                <a16:creationId xmlns:a16="http://schemas.microsoft.com/office/drawing/2014/main" id="{E96516DC-FE45-0D40-038B-F8C605A0C164}"/>
              </a:ext>
            </a:extLst>
          </p:cNvPr>
          <p:cNvSpPr txBox="1">
            <a:spLocks noGrp="1"/>
          </p:cNvSpPr>
          <p:nvPr>
            <p:ph type="body" sz="quarter" idx="25" hasCustomPrompt="1"/>
          </p:nvPr>
        </p:nvSpPr>
        <p:spPr>
          <a:xfrm>
            <a:off x="3201253" y="5934089"/>
            <a:ext cx="1765227" cy="677108"/>
          </a:xfrm>
          <a:prstGeom prst="rect">
            <a:avLst/>
          </a:prstGeom>
        </p:spPr>
        <p:txBody>
          <a:bodyPr wrap="none" anchor="ctr">
            <a:spAutoFit/>
          </a:bodyPr>
          <a:lstStyle>
            <a:lvl1pPr marL="0" indent="0" algn="ctr">
              <a:lnSpc>
                <a:spcPct val="100000"/>
              </a:lnSpc>
              <a:spcBef>
                <a:spcPts val="0"/>
              </a:spcBef>
              <a:buClrTx/>
              <a:buSzTx/>
              <a:buNone/>
              <a:defRPr sz="3800" b="1">
                <a:solidFill>
                  <a:schemeClr val="accent4">
                    <a:hueOff val="-1247790"/>
                    <a:lumOff val="-12326"/>
                  </a:schemeClr>
                </a:solidFill>
              </a:defRPr>
            </a:lvl1pPr>
          </a:lstStyle>
          <a:p>
            <a:pPr lvl="0"/>
            <a:r>
              <a:rPr lang="en-GB" dirty="0"/>
              <a:t>10:00</a:t>
            </a:r>
          </a:p>
        </p:txBody>
      </p:sp>
      <p:sp>
        <p:nvSpPr>
          <p:cNvPr id="7" name="11:00">
            <a:extLst>
              <a:ext uri="{FF2B5EF4-FFF2-40B4-BE49-F238E27FC236}">
                <a16:creationId xmlns:a16="http://schemas.microsoft.com/office/drawing/2014/main" id="{F28E7064-3598-C548-75B5-93CF9D56638A}"/>
              </a:ext>
            </a:extLst>
          </p:cNvPr>
          <p:cNvSpPr txBox="1">
            <a:spLocks noGrp="1"/>
          </p:cNvSpPr>
          <p:nvPr>
            <p:ph type="body" sz="quarter" idx="26" hasCustomPrompt="1"/>
          </p:nvPr>
        </p:nvSpPr>
        <p:spPr>
          <a:xfrm>
            <a:off x="3201253" y="6961664"/>
            <a:ext cx="1765227" cy="677108"/>
          </a:xfrm>
          <a:prstGeom prst="rect">
            <a:avLst/>
          </a:prstGeom>
        </p:spPr>
        <p:txBody>
          <a:bodyPr wrap="none" anchor="ctr">
            <a:spAutoFit/>
          </a:bodyPr>
          <a:lstStyle>
            <a:lvl1pPr marL="0" indent="0" algn="ctr">
              <a:lnSpc>
                <a:spcPct val="100000"/>
              </a:lnSpc>
              <a:spcBef>
                <a:spcPts val="0"/>
              </a:spcBef>
              <a:buClrTx/>
              <a:buSzTx/>
              <a:buNone/>
              <a:defRPr sz="3800" b="1">
                <a:solidFill>
                  <a:schemeClr val="accent4">
                    <a:hueOff val="-1247790"/>
                    <a:lumOff val="-12326"/>
                  </a:schemeClr>
                </a:solidFill>
              </a:defRPr>
            </a:lvl1pPr>
          </a:lstStyle>
          <a:p>
            <a:pPr lvl="0"/>
            <a:r>
              <a:rPr lang="en-GB" dirty="0"/>
              <a:t>11:00</a:t>
            </a:r>
          </a:p>
        </p:txBody>
      </p:sp>
      <p:sp>
        <p:nvSpPr>
          <p:cNvPr id="8" name="12:00">
            <a:extLst>
              <a:ext uri="{FF2B5EF4-FFF2-40B4-BE49-F238E27FC236}">
                <a16:creationId xmlns:a16="http://schemas.microsoft.com/office/drawing/2014/main" id="{04DEA00F-99BE-ECED-03DA-1BB555DA9AEC}"/>
              </a:ext>
            </a:extLst>
          </p:cNvPr>
          <p:cNvSpPr txBox="1">
            <a:spLocks noGrp="1"/>
          </p:cNvSpPr>
          <p:nvPr>
            <p:ph type="body" sz="quarter" idx="27" hasCustomPrompt="1"/>
          </p:nvPr>
        </p:nvSpPr>
        <p:spPr>
          <a:xfrm>
            <a:off x="3201253" y="8043348"/>
            <a:ext cx="1765227" cy="677108"/>
          </a:xfrm>
          <a:prstGeom prst="rect">
            <a:avLst/>
          </a:prstGeom>
        </p:spPr>
        <p:txBody>
          <a:bodyPr wrap="none" anchor="ctr">
            <a:spAutoFit/>
          </a:bodyPr>
          <a:lstStyle>
            <a:lvl1pPr marL="0" indent="0" algn="ctr">
              <a:lnSpc>
                <a:spcPct val="100000"/>
              </a:lnSpc>
              <a:spcBef>
                <a:spcPts val="0"/>
              </a:spcBef>
              <a:buClrTx/>
              <a:buSzTx/>
              <a:buNone/>
              <a:defRPr sz="3800" b="1">
                <a:solidFill>
                  <a:schemeClr val="accent4">
                    <a:hueOff val="-1247790"/>
                    <a:lumOff val="-12326"/>
                  </a:schemeClr>
                </a:solidFill>
              </a:defRPr>
            </a:lvl1pPr>
          </a:lstStyle>
          <a:p>
            <a:pPr lvl="0"/>
            <a:r>
              <a:rPr lang="en-GB" dirty="0"/>
              <a:t>12:00</a:t>
            </a:r>
          </a:p>
        </p:txBody>
      </p:sp>
      <p:sp>
        <p:nvSpPr>
          <p:cNvPr id="9" name="13:00">
            <a:extLst>
              <a:ext uri="{FF2B5EF4-FFF2-40B4-BE49-F238E27FC236}">
                <a16:creationId xmlns:a16="http://schemas.microsoft.com/office/drawing/2014/main" id="{86BC9D72-9430-48C8-07F3-2890D4CDE2CA}"/>
              </a:ext>
            </a:extLst>
          </p:cNvPr>
          <p:cNvSpPr txBox="1">
            <a:spLocks noGrp="1"/>
          </p:cNvSpPr>
          <p:nvPr>
            <p:ph type="body" sz="quarter" idx="28" hasCustomPrompt="1"/>
          </p:nvPr>
        </p:nvSpPr>
        <p:spPr>
          <a:xfrm>
            <a:off x="3201253" y="9037255"/>
            <a:ext cx="1765227" cy="677108"/>
          </a:xfrm>
          <a:prstGeom prst="rect">
            <a:avLst/>
          </a:prstGeom>
        </p:spPr>
        <p:txBody>
          <a:bodyPr wrap="none" anchor="ctr">
            <a:spAutoFit/>
          </a:bodyPr>
          <a:lstStyle>
            <a:lvl1pPr marL="0" indent="0" algn="ctr">
              <a:lnSpc>
                <a:spcPct val="100000"/>
              </a:lnSpc>
              <a:spcBef>
                <a:spcPts val="0"/>
              </a:spcBef>
              <a:buClrTx/>
              <a:buSzTx/>
              <a:buNone/>
              <a:defRPr sz="3800" b="1">
                <a:solidFill>
                  <a:schemeClr val="accent4">
                    <a:hueOff val="-1247790"/>
                    <a:lumOff val="-12326"/>
                  </a:schemeClr>
                </a:solidFill>
              </a:defRPr>
            </a:lvl1pPr>
          </a:lstStyle>
          <a:p>
            <a:pPr lvl="0"/>
            <a:r>
              <a:rPr lang="en-GB" dirty="0"/>
              <a:t>13:00</a:t>
            </a:r>
          </a:p>
        </p:txBody>
      </p:sp>
      <p:sp>
        <p:nvSpPr>
          <p:cNvPr id="10" name="14:00">
            <a:extLst>
              <a:ext uri="{FF2B5EF4-FFF2-40B4-BE49-F238E27FC236}">
                <a16:creationId xmlns:a16="http://schemas.microsoft.com/office/drawing/2014/main" id="{1F7EB002-D86B-3C2F-7C78-4E5877E0F1E9}"/>
              </a:ext>
            </a:extLst>
          </p:cNvPr>
          <p:cNvSpPr txBox="1">
            <a:spLocks noGrp="1"/>
          </p:cNvSpPr>
          <p:nvPr>
            <p:ph type="body" sz="quarter" idx="29" hasCustomPrompt="1"/>
          </p:nvPr>
        </p:nvSpPr>
        <p:spPr>
          <a:xfrm>
            <a:off x="3201253" y="10137545"/>
            <a:ext cx="1765227" cy="677108"/>
          </a:xfrm>
          <a:prstGeom prst="rect">
            <a:avLst/>
          </a:prstGeom>
        </p:spPr>
        <p:txBody>
          <a:bodyPr wrap="none" anchor="ctr">
            <a:spAutoFit/>
          </a:bodyPr>
          <a:lstStyle>
            <a:lvl1pPr marL="0" indent="0" algn="ctr">
              <a:lnSpc>
                <a:spcPct val="100000"/>
              </a:lnSpc>
              <a:spcBef>
                <a:spcPts val="0"/>
              </a:spcBef>
              <a:buClrTx/>
              <a:buSzTx/>
              <a:buNone/>
              <a:defRPr sz="3800" b="1">
                <a:solidFill>
                  <a:schemeClr val="accent4">
                    <a:hueOff val="-1247790"/>
                    <a:lumOff val="-12326"/>
                  </a:schemeClr>
                </a:solidFill>
              </a:defRPr>
            </a:lvl1pPr>
          </a:lstStyle>
          <a:p>
            <a:pPr lvl="0"/>
            <a:r>
              <a:rPr lang="en-GB" dirty="0"/>
              <a:t>14:00</a:t>
            </a:r>
          </a:p>
        </p:txBody>
      </p:sp>
      <p:sp>
        <p:nvSpPr>
          <p:cNvPr id="11" name="Subject / Title">
            <a:extLst>
              <a:ext uri="{FF2B5EF4-FFF2-40B4-BE49-F238E27FC236}">
                <a16:creationId xmlns:a16="http://schemas.microsoft.com/office/drawing/2014/main" id="{B95D5691-4FF8-1676-5AFA-CB01C89CC6C9}"/>
              </a:ext>
            </a:extLst>
          </p:cNvPr>
          <p:cNvSpPr txBox="1">
            <a:spLocks noGrp="1"/>
          </p:cNvSpPr>
          <p:nvPr>
            <p:ph type="body" sz="quarter" idx="30" hasCustomPrompt="1"/>
          </p:nvPr>
        </p:nvSpPr>
        <p:spPr>
          <a:xfrm>
            <a:off x="6251081" y="5002756"/>
            <a:ext cx="3302507" cy="677108"/>
          </a:xfrm>
          <a:prstGeom prst="rect">
            <a:avLst/>
          </a:prstGeom>
        </p:spPr>
        <p:txBody>
          <a:bodyPr wrap="none" anchor="ctr">
            <a:spAutoFit/>
          </a:bodyPr>
          <a:lstStyle>
            <a:lvl1pPr marL="0" indent="0" algn="ctr">
              <a:lnSpc>
                <a:spcPct val="100000"/>
              </a:lnSpc>
              <a:spcBef>
                <a:spcPts val="0"/>
              </a:spcBef>
              <a:buClrTx/>
              <a:buSzTx/>
              <a:buNone/>
              <a:defRPr sz="3800">
                <a:solidFill>
                  <a:srgbClr val="F9FDFF"/>
                </a:solidFill>
              </a:defRPr>
            </a:lvl1pPr>
          </a:lstStyle>
          <a:p>
            <a:pPr lvl="0"/>
            <a:r>
              <a:rPr lang="en-GB" dirty="0"/>
              <a:t>Subject/Title</a:t>
            </a:r>
          </a:p>
        </p:txBody>
      </p:sp>
      <p:sp>
        <p:nvSpPr>
          <p:cNvPr id="12" name="Subject / Title">
            <a:extLst>
              <a:ext uri="{FF2B5EF4-FFF2-40B4-BE49-F238E27FC236}">
                <a16:creationId xmlns:a16="http://schemas.microsoft.com/office/drawing/2014/main" id="{D97DA8FF-FC67-DF39-509E-CC521166E54B}"/>
              </a:ext>
            </a:extLst>
          </p:cNvPr>
          <p:cNvSpPr txBox="1">
            <a:spLocks noGrp="1"/>
          </p:cNvSpPr>
          <p:nvPr>
            <p:ph type="body" sz="quarter" idx="31" hasCustomPrompt="1"/>
          </p:nvPr>
        </p:nvSpPr>
        <p:spPr>
          <a:xfrm>
            <a:off x="6251079" y="5958182"/>
            <a:ext cx="3302507" cy="677108"/>
          </a:xfrm>
          <a:prstGeom prst="rect">
            <a:avLst/>
          </a:prstGeom>
        </p:spPr>
        <p:txBody>
          <a:bodyPr wrap="none" anchor="ctr">
            <a:spAutoFit/>
          </a:bodyPr>
          <a:lstStyle>
            <a:lvl1pPr marL="0" indent="0" algn="ctr">
              <a:lnSpc>
                <a:spcPct val="100000"/>
              </a:lnSpc>
              <a:spcBef>
                <a:spcPts val="0"/>
              </a:spcBef>
              <a:buClrTx/>
              <a:buSzTx/>
              <a:buNone/>
              <a:defRPr sz="3800">
                <a:solidFill>
                  <a:srgbClr val="F9FDFF"/>
                </a:solidFill>
              </a:defRPr>
            </a:lvl1pPr>
          </a:lstStyle>
          <a:p>
            <a:pPr lvl="0"/>
            <a:r>
              <a:rPr lang="en-GB" dirty="0"/>
              <a:t>Subject/Title</a:t>
            </a:r>
          </a:p>
        </p:txBody>
      </p:sp>
      <p:sp>
        <p:nvSpPr>
          <p:cNvPr id="13" name="Subject / Title">
            <a:extLst>
              <a:ext uri="{FF2B5EF4-FFF2-40B4-BE49-F238E27FC236}">
                <a16:creationId xmlns:a16="http://schemas.microsoft.com/office/drawing/2014/main" id="{F83A0BC7-142E-7044-ED10-C8877C4AD3ED}"/>
              </a:ext>
            </a:extLst>
          </p:cNvPr>
          <p:cNvSpPr txBox="1">
            <a:spLocks noGrp="1"/>
          </p:cNvSpPr>
          <p:nvPr>
            <p:ph type="body" sz="quarter" idx="32" hasCustomPrompt="1"/>
          </p:nvPr>
        </p:nvSpPr>
        <p:spPr>
          <a:xfrm>
            <a:off x="6251079" y="6934946"/>
            <a:ext cx="3302507" cy="677108"/>
          </a:xfrm>
          <a:prstGeom prst="rect">
            <a:avLst/>
          </a:prstGeom>
        </p:spPr>
        <p:txBody>
          <a:bodyPr wrap="none" anchor="ctr">
            <a:spAutoFit/>
          </a:bodyPr>
          <a:lstStyle>
            <a:lvl1pPr marL="0" indent="0" algn="ctr">
              <a:lnSpc>
                <a:spcPct val="100000"/>
              </a:lnSpc>
              <a:spcBef>
                <a:spcPts val="0"/>
              </a:spcBef>
              <a:buClrTx/>
              <a:buSzTx/>
              <a:buNone/>
              <a:defRPr sz="3800">
                <a:solidFill>
                  <a:srgbClr val="F9FDFF"/>
                </a:solidFill>
              </a:defRPr>
            </a:lvl1pPr>
          </a:lstStyle>
          <a:p>
            <a:pPr marL="0" marR="0" lvl="0" indent="0" algn="ctr" defTabSz="2438338" eaLnBrk="1" fontAlgn="auto" latinLnBrk="0" hangingPunct="1">
              <a:lnSpc>
                <a:spcPct val="100000"/>
              </a:lnSpc>
              <a:spcBef>
                <a:spcPts val="0"/>
              </a:spcBef>
              <a:spcAft>
                <a:spcPts val="0"/>
              </a:spcAft>
              <a:buClrTx/>
              <a:buSzTx/>
              <a:buFontTx/>
              <a:buNone/>
              <a:tabLst/>
              <a:defRPr/>
            </a:pPr>
            <a:r>
              <a:rPr lang="en-GB" dirty="0"/>
              <a:t>Subject/Title</a:t>
            </a:r>
          </a:p>
        </p:txBody>
      </p:sp>
      <p:sp>
        <p:nvSpPr>
          <p:cNvPr id="14" name="Subject / Title">
            <a:extLst>
              <a:ext uri="{FF2B5EF4-FFF2-40B4-BE49-F238E27FC236}">
                <a16:creationId xmlns:a16="http://schemas.microsoft.com/office/drawing/2014/main" id="{AEEE496F-E673-51CB-655F-A80E21746F4F}"/>
              </a:ext>
            </a:extLst>
          </p:cNvPr>
          <p:cNvSpPr txBox="1">
            <a:spLocks noGrp="1"/>
          </p:cNvSpPr>
          <p:nvPr>
            <p:ph type="body" sz="quarter" idx="33" hasCustomPrompt="1"/>
          </p:nvPr>
        </p:nvSpPr>
        <p:spPr>
          <a:xfrm>
            <a:off x="6251079" y="7995293"/>
            <a:ext cx="3302507" cy="677108"/>
          </a:xfrm>
          <a:prstGeom prst="rect">
            <a:avLst/>
          </a:prstGeom>
        </p:spPr>
        <p:txBody>
          <a:bodyPr wrap="none" anchor="ctr">
            <a:spAutoFit/>
          </a:bodyPr>
          <a:lstStyle>
            <a:lvl1pPr marL="0" indent="0" algn="ctr">
              <a:lnSpc>
                <a:spcPct val="100000"/>
              </a:lnSpc>
              <a:spcBef>
                <a:spcPts val="0"/>
              </a:spcBef>
              <a:buClrTx/>
              <a:buSzTx/>
              <a:buNone/>
              <a:defRPr sz="3800">
                <a:solidFill>
                  <a:srgbClr val="F9FDFF"/>
                </a:solidFill>
              </a:defRPr>
            </a:lvl1pPr>
          </a:lstStyle>
          <a:p>
            <a:pPr lvl="0"/>
            <a:r>
              <a:rPr lang="en-GB" dirty="0"/>
              <a:t>Subject/Title</a:t>
            </a:r>
          </a:p>
        </p:txBody>
      </p:sp>
      <p:sp>
        <p:nvSpPr>
          <p:cNvPr id="15" name="Subject / Title">
            <a:extLst>
              <a:ext uri="{FF2B5EF4-FFF2-40B4-BE49-F238E27FC236}">
                <a16:creationId xmlns:a16="http://schemas.microsoft.com/office/drawing/2014/main" id="{D6DD821C-DE57-17A0-743F-F1E86D391CB6}"/>
              </a:ext>
            </a:extLst>
          </p:cNvPr>
          <p:cNvSpPr txBox="1">
            <a:spLocks noGrp="1"/>
          </p:cNvSpPr>
          <p:nvPr>
            <p:ph type="body" sz="quarter" idx="34" hasCustomPrompt="1"/>
          </p:nvPr>
        </p:nvSpPr>
        <p:spPr>
          <a:xfrm>
            <a:off x="6251082" y="9014470"/>
            <a:ext cx="3302507" cy="677108"/>
          </a:xfrm>
          <a:prstGeom prst="rect">
            <a:avLst/>
          </a:prstGeom>
        </p:spPr>
        <p:txBody>
          <a:bodyPr wrap="none" anchor="ctr">
            <a:spAutoFit/>
          </a:bodyPr>
          <a:lstStyle>
            <a:lvl1pPr marL="0" indent="0" algn="ctr">
              <a:lnSpc>
                <a:spcPct val="100000"/>
              </a:lnSpc>
              <a:spcBef>
                <a:spcPts val="0"/>
              </a:spcBef>
              <a:buClrTx/>
              <a:buSzTx/>
              <a:buNone/>
              <a:defRPr sz="3800">
                <a:solidFill>
                  <a:srgbClr val="F9FDFF"/>
                </a:solidFill>
              </a:defRPr>
            </a:lvl1pPr>
          </a:lstStyle>
          <a:p>
            <a:pPr lvl="0"/>
            <a:r>
              <a:rPr lang="en-GB" dirty="0"/>
              <a:t>Subject/Title</a:t>
            </a:r>
          </a:p>
        </p:txBody>
      </p:sp>
      <p:sp>
        <p:nvSpPr>
          <p:cNvPr id="16" name="Subject / Title">
            <a:extLst>
              <a:ext uri="{FF2B5EF4-FFF2-40B4-BE49-F238E27FC236}">
                <a16:creationId xmlns:a16="http://schemas.microsoft.com/office/drawing/2014/main" id="{06D306DC-FDFD-A616-2611-939552C48E82}"/>
              </a:ext>
            </a:extLst>
          </p:cNvPr>
          <p:cNvSpPr txBox="1">
            <a:spLocks noGrp="1"/>
          </p:cNvSpPr>
          <p:nvPr>
            <p:ph type="body" sz="quarter" idx="35" hasCustomPrompt="1"/>
          </p:nvPr>
        </p:nvSpPr>
        <p:spPr>
          <a:xfrm>
            <a:off x="6251079" y="10137546"/>
            <a:ext cx="3302507" cy="677108"/>
          </a:xfrm>
          <a:prstGeom prst="rect">
            <a:avLst/>
          </a:prstGeom>
        </p:spPr>
        <p:txBody>
          <a:bodyPr wrap="none" anchor="ctr">
            <a:spAutoFit/>
          </a:bodyPr>
          <a:lstStyle>
            <a:lvl1pPr marL="0" indent="0" algn="ctr">
              <a:lnSpc>
                <a:spcPct val="100000"/>
              </a:lnSpc>
              <a:spcBef>
                <a:spcPts val="0"/>
              </a:spcBef>
              <a:buClrTx/>
              <a:buSzTx/>
              <a:buNone/>
              <a:defRPr sz="3800">
                <a:solidFill>
                  <a:srgbClr val="F9FDFF"/>
                </a:solidFill>
              </a:defRPr>
            </a:lvl1pPr>
          </a:lstStyle>
          <a:p>
            <a:pPr marL="0" marR="0" lvl="0" indent="0" algn="ctr" defTabSz="2438338" eaLnBrk="1" fontAlgn="auto" latinLnBrk="0" hangingPunct="1">
              <a:lnSpc>
                <a:spcPct val="100000"/>
              </a:lnSpc>
              <a:spcBef>
                <a:spcPts val="0"/>
              </a:spcBef>
              <a:spcAft>
                <a:spcPts val="0"/>
              </a:spcAft>
              <a:buClrTx/>
              <a:buSzTx/>
              <a:buFontTx/>
              <a:buNone/>
              <a:tabLst/>
              <a:defRPr/>
            </a:pPr>
            <a:r>
              <a:rPr lang="en-GB" dirty="0"/>
              <a:t>Subject/Title</a:t>
            </a:r>
          </a:p>
        </p:txBody>
      </p:sp>
      <p:sp>
        <p:nvSpPr>
          <p:cNvPr id="17" name="Regular Slide with bullets">
            <a:extLst>
              <a:ext uri="{FF2B5EF4-FFF2-40B4-BE49-F238E27FC236}">
                <a16:creationId xmlns:a16="http://schemas.microsoft.com/office/drawing/2014/main" id="{7FD38AFA-E599-438D-F3CC-D701E0146C98}"/>
              </a:ext>
            </a:extLst>
          </p:cNvPr>
          <p:cNvSpPr txBox="1">
            <a:spLocks noGrp="1"/>
          </p:cNvSpPr>
          <p:nvPr>
            <p:ph type="body" sz="quarter" idx="36"/>
          </p:nvPr>
        </p:nvSpPr>
        <p:spPr>
          <a:xfrm>
            <a:off x="1286569" y="658415"/>
            <a:ext cx="13895652" cy="1012925"/>
          </a:xfrm>
          <a:prstGeom prst="rect">
            <a:avLst/>
          </a:prstGeom>
        </p:spPr>
        <p:txBody>
          <a:bodyPr/>
          <a:lstStyle>
            <a:lvl1pPr marL="0" indent="0" defTabSz="817244">
              <a:lnSpc>
                <a:spcPct val="100000"/>
              </a:lnSpc>
              <a:spcBef>
                <a:spcPts val="0"/>
              </a:spcBef>
              <a:buClrTx/>
              <a:buSzTx/>
              <a:buNone/>
              <a:defRPr sz="5940" b="1">
                <a:solidFill>
                  <a:srgbClr val="005D63"/>
                </a:solidFill>
              </a:defRPr>
            </a:lvl1pPr>
          </a:lstStyle>
          <a:p>
            <a:pPr lvl="0"/>
            <a:r>
              <a:rPr lang="en-GB"/>
              <a:t>Click to edit Master text styles</a:t>
            </a:r>
          </a:p>
        </p:txBody>
      </p:sp>
      <p:sp>
        <p:nvSpPr>
          <p:cNvPr id="18" name="Slide Number">
            <a:extLst>
              <a:ext uri="{FF2B5EF4-FFF2-40B4-BE49-F238E27FC236}">
                <a16:creationId xmlns:a16="http://schemas.microsoft.com/office/drawing/2014/main" id="{5D37814B-5BA9-A4BF-AC3B-A0F7B015A339}"/>
              </a:ext>
            </a:extLst>
          </p:cNvPr>
          <p:cNvSpPr txBox="1">
            <a:spLocks noGrp="1"/>
          </p:cNvSpPr>
          <p:nvPr>
            <p:ph type="sldNum" sz="quarter" idx="2"/>
          </p:nvPr>
        </p:nvSpPr>
        <p:spPr>
          <a:xfrm>
            <a:off x="23430989" y="12928479"/>
            <a:ext cx="437258" cy="406401"/>
          </a:xfrm>
          <a:prstGeom prst="rect">
            <a:avLst/>
          </a:prstGeom>
        </p:spPr>
        <p:txBody>
          <a:bodyPr/>
          <a:lstStyle/>
          <a:p>
            <a:fld id="{86CB4B4D-7CA3-9044-876B-883B54F8677D}" type="slidenum">
              <a:t>‹#›</a:t>
            </a:fld>
            <a:endParaRPr/>
          </a:p>
        </p:txBody>
      </p:sp>
      <p:sp>
        <p:nvSpPr>
          <p:cNvPr id="20" name="Line">
            <a:extLst>
              <a:ext uri="{FF2B5EF4-FFF2-40B4-BE49-F238E27FC236}">
                <a16:creationId xmlns:a16="http://schemas.microsoft.com/office/drawing/2014/main" id="{1EFE8F22-DD88-B502-6BA4-70EC09CE803C}"/>
              </a:ext>
            </a:extLst>
          </p:cNvPr>
          <p:cNvSpPr/>
          <p:nvPr userDrawn="1"/>
        </p:nvSpPr>
        <p:spPr>
          <a:xfrm>
            <a:off x="3304363" y="4493584"/>
            <a:ext cx="17672646" cy="1"/>
          </a:xfrm>
          <a:prstGeom prst="line">
            <a:avLst/>
          </a:prstGeom>
          <a:ln w="25400">
            <a:solidFill>
              <a:srgbClr val="FFFFFF"/>
            </a:solidFill>
            <a:miter lim="400000"/>
          </a:ln>
        </p:spPr>
        <p:txBody>
          <a:bodyPr lIns="50800" tIns="50800" rIns="50800" bIns="50800" anchor="ctr"/>
          <a:lstStyle/>
          <a:p>
            <a:endParaRPr/>
          </a:p>
        </p:txBody>
      </p:sp>
      <p:sp>
        <p:nvSpPr>
          <p:cNvPr id="21" name="Line">
            <a:extLst>
              <a:ext uri="{FF2B5EF4-FFF2-40B4-BE49-F238E27FC236}">
                <a16:creationId xmlns:a16="http://schemas.microsoft.com/office/drawing/2014/main" id="{50206262-696C-C611-DFAE-D29C1A308A53}"/>
              </a:ext>
            </a:extLst>
          </p:cNvPr>
          <p:cNvSpPr/>
          <p:nvPr userDrawn="1"/>
        </p:nvSpPr>
        <p:spPr>
          <a:xfrm>
            <a:off x="3304363" y="5819023"/>
            <a:ext cx="17672646" cy="1"/>
          </a:xfrm>
          <a:prstGeom prst="line">
            <a:avLst/>
          </a:prstGeom>
          <a:ln>
            <a:solidFill>
              <a:srgbClr val="FFFFFF"/>
            </a:solidFill>
            <a:miter lim="400000"/>
          </a:ln>
        </p:spPr>
        <p:txBody>
          <a:bodyPr lIns="50800" tIns="50800" rIns="50800" bIns="50800" anchor="ctr"/>
          <a:lstStyle/>
          <a:p>
            <a:endParaRPr/>
          </a:p>
        </p:txBody>
      </p:sp>
      <p:sp>
        <p:nvSpPr>
          <p:cNvPr id="22" name="Line">
            <a:extLst>
              <a:ext uri="{FF2B5EF4-FFF2-40B4-BE49-F238E27FC236}">
                <a16:creationId xmlns:a16="http://schemas.microsoft.com/office/drawing/2014/main" id="{58C0F127-EED3-2164-C4D5-0649DE3A043E}"/>
              </a:ext>
            </a:extLst>
          </p:cNvPr>
          <p:cNvSpPr/>
          <p:nvPr userDrawn="1"/>
        </p:nvSpPr>
        <p:spPr>
          <a:xfrm>
            <a:off x="3304363" y="6769597"/>
            <a:ext cx="17672646" cy="1"/>
          </a:xfrm>
          <a:prstGeom prst="line">
            <a:avLst/>
          </a:prstGeom>
          <a:ln>
            <a:solidFill>
              <a:srgbClr val="FFFFFF"/>
            </a:solidFill>
            <a:miter lim="400000"/>
          </a:ln>
        </p:spPr>
        <p:txBody>
          <a:bodyPr lIns="50800" tIns="50800" rIns="50800" bIns="50800" anchor="ctr"/>
          <a:lstStyle/>
          <a:p>
            <a:endParaRPr/>
          </a:p>
        </p:txBody>
      </p:sp>
      <p:sp>
        <p:nvSpPr>
          <p:cNvPr id="23" name="Line">
            <a:extLst>
              <a:ext uri="{FF2B5EF4-FFF2-40B4-BE49-F238E27FC236}">
                <a16:creationId xmlns:a16="http://schemas.microsoft.com/office/drawing/2014/main" id="{D7A54236-4F58-9621-E915-E1F507649F05}"/>
              </a:ext>
            </a:extLst>
          </p:cNvPr>
          <p:cNvSpPr/>
          <p:nvPr userDrawn="1"/>
        </p:nvSpPr>
        <p:spPr>
          <a:xfrm>
            <a:off x="3304363" y="7788773"/>
            <a:ext cx="17672646" cy="1"/>
          </a:xfrm>
          <a:prstGeom prst="line">
            <a:avLst/>
          </a:prstGeom>
          <a:ln>
            <a:solidFill>
              <a:srgbClr val="FFFFFF"/>
            </a:solidFill>
            <a:miter lim="400000"/>
          </a:ln>
        </p:spPr>
        <p:txBody>
          <a:bodyPr lIns="50800" tIns="50800" rIns="50800" bIns="50800" anchor="ctr"/>
          <a:lstStyle/>
          <a:p>
            <a:endParaRPr/>
          </a:p>
        </p:txBody>
      </p:sp>
      <p:sp>
        <p:nvSpPr>
          <p:cNvPr id="24" name="Line">
            <a:extLst>
              <a:ext uri="{FF2B5EF4-FFF2-40B4-BE49-F238E27FC236}">
                <a16:creationId xmlns:a16="http://schemas.microsoft.com/office/drawing/2014/main" id="{E1DC1A30-7391-DB90-F8D8-BD9CF76C8F2D}"/>
              </a:ext>
            </a:extLst>
          </p:cNvPr>
          <p:cNvSpPr/>
          <p:nvPr userDrawn="1"/>
        </p:nvSpPr>
        <p:spPr>
          <a:xfrm>
            <a:off x="3304363" y="8867553"/>
            <a:ext cx="17672646" cy="1"/>
          </a:xfrm>
          <a:prstGeom prst="line">
            <a:avLst/>
          </a:prstGeom>
          <a:ln>
            <a:solidFill>
              <a:srgbClr val="FFFFFF"/>
            </a:solidFill>
            <a:miter lim="400000"/>
          </a:ln>
        </p:spPr>
        <p:txBody>
          <a:bodyPr lIns="50800" tIns="50800" rIns="50800" bIns="50800" anchor="ctr"/>
          <a:lstStyle/>
          <a:p>
            <a:endParaRPr/>
          </a:p>
        </p:txBody>
      </p:sp>
      <p:sp>
        <p:nvSpPr>
          <p:cNvPr id="25" name="Line">
            <a:extLst>
              <a:ext uri="{FF2B5EF4-FFF2-40B4-BE49-F238E27FC236}">
                <a16:creationId xmlns:a16="http://schemas.microsoft.com/office/drawing/2014/main" id="{73F74DC4-2675-2F72-B2F1-70F8C7BAE213}"/>
              </a:ext>
            </a:extLst>
          </p:cNvPr>
          <p:cNvSpPr/>
          <p:nvPr userDrawn="1"/>
        </p:nvSpPr>
        <p:spPr>
          <a:xfrm>
            <a:off x="3304363" y="9898098"/>
            <a:ext cx="17672646" cy="1"/>
          </a:xfrm>
          <a:prstGeom prst="line">
            <a:avLst/>
          </a:prstGeom>
          <a:ln>
            <a:solidFill>
              <a:srgbClr val="FFFFFF"/>
            </a:solidFill>
            <a:miter lim="400000"/>
          </a:ln>
        </p:spPr>
        <p:txBody>
          <a:bodyPr lIns="50800" tIns="50800" rIns="50800" bIns="50800" anchor="ctr"/>
          <a:lstStyle/>
          <a:p>
            <a:endParaRPr/>
          </a:p>
        </p:txBody>
      </p:sp>
      <p:sp>
        <p:nvSpPr>
          <p:cNvPr id="26" name="Line">
            <a:extLst>
              <a:ext uri="{FF2B5EF4-FFF2-40B4-BE49-F238E27FC236}">
                <a16:creationId xmlns:a16="http://schemas.microsoft.com/office/drawing/2014/main" id="{DAE85A5B-1F5A-FF0B-8BBE-5C4C7AB55D31}"/>
              </a:ext>
            </a:extLst>
          </p:cNvPr>
          <p:cNvSpPr/>
          <p:nvPr userDrawn="1"/>
        </p:nvSpPr>
        <p:spPr>
          <a:xfrm>
            <a:off x="3304363" y="10917275"/>
            <a:ext cx="17672646" cy="1"/>
          </a:xfrm>
          <a:prstGeom prst="line">
            <a:avLst/>
          </a:prstGeom>
          <a:ln>
            <a:solidFill>
              <a:srgbClr val="FFFFFF"/>
            </a:solidFill>
            <a:miter lim="400000"/>
          </a:ln>
        </p:spPr>
        <p:txBody>
          <a:bodyPr lIns="50800" tIns="50800" rIns="50800" bIns="50800" anchor="ctr"/>
          <a:lstStyle/>
          <a:p>
            <a:endParaRPr/>
          </a:p>
        </p:txBody>
      </p:sp>
      <p:sp>
        <p:nvSpPr>
          <p:cNvPr id="27" name="Line">
            <a:extLst>
              <a:ext uri="{FF2B5EF4-FFF2-40B4-BE49-F238E27FC236}">
                <a16:creationId xmlns:a16="http://schemas.microsoft.com/office/drawing/2014/main" id="{7AE4D7D6-2459-0332-1764-45B7E5960B3F}"/>
              </a:ext>
            </a:extLst>
          </p:cNvPr>
          <p:cNvSpPr/>
          <p:nvPr userDrawn="1"/>
        </p:nvSpPr>
        <p:spPr>
          <a:xfrm>
            <a:off x="-21661" y="12673183"/>
            <a:ext cx="24427322" cy="1"/>
          </a:xfrm>
          <a:prstGeom prst="line">
            <a:avLst/>
          </a:prstGeom>
          <a:ln w="25400">
            <a:solidFill>
              <a:srgbClr val="F2F2F1"/>
            </a:solidFill>
            <a:miter lim="400000"/>
          </a:ln>
        </p:spPr>
        <p:txBody>
          <a:bodyPr lIns="50800" tIns="50800" rIns="50800" bIns="50800" anchor="ctr"/>
          <a:lstStyle/>
          <a:p>
            <a:endParaRPr/>
          </a:p>
        </p:txBody>
      </p:sp>
    </p:spTree>
    <p:extLst>
      <p:ext uri="{BB962C8B-B14F-4D97-AF65-F5344CB8AC3E}">
        <p14:creationId xmlns:p14="http://schemas.microsoft.com/office/powerpoint/2010/main" val="281249872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ide with Table">
    <p:spTree>
      <p:nvGrpSpPr>
        <p:cNvPr id="1" name=""/>
        <p:cNvGrpSpPr/>
        <p:nvPr/>
      </p:nvGrpSpPr>
      <p:grpSpPr>
        <a:xfrm>
          <a:off x="0" y="0"/>
          <a:ext cx="0" cy="0"/>
          <a:chOff x="0" y="0"/>
          <a:chExt cx="0" cy="0"/>
        </a:xfrm>
      </p:grpSpPr>
      <p:sp>
        <p:nvSpPr>
          <p:cNvPr id="74" name="Rectangle"/>
          <p:cNvSpPr/>
          <p:nvPr/>
        </p:nvSpPr>
        <p:spPr>
          <a:xfrm>
            <a:off x="-110599" y="2107202"/>
            <a:ext cx="24502570" cy="11664963"/>
          </a:xfrm>
          <a:prstGeom prst="rect">
            <a:avLst/>
          </a:prstGeom>
          <a:solidFill>
            <a:srgbClr val="F2F2F2"/>
          </a:solidFill>
          <a:ln w="12700">
            <a:miter lim="400000"/>
          </a:ln>
        </p:spPr>
        <p:txBody>
          <a:bodyPr lIns="50800" tIns="50800" rIns="50800" bIns="50800" anchor="ctr"/>
          <a:lstStyle/>
          <a:p>
            <a:pPr defTabSz="825500">
              <a:defRPr sz="3200">
                <a:solidFill>
                  <a:srgbClr val="EAEAEA"/>
                </a:solidFill>
                <a:latin typeface="Helvetica Neue Medium"/>
                <a:ea typeface="Helvetica Neue Medium"/>
                <a:cs typeface="Helvetica Neue Medium"/>
                <a:sym typeface="Helvetica Neue Medium"/>
              </a:defRPr>
            </a:pPr>
            <a:endParaRPr/>
          </a:p>
        </p:txBody>
      </p:sp>
      <p:sp>
        <p:nvSpPr>
          <p:cNvPr id="75" name="Line"/>
          <p:cNvSpPr/>
          <p:nvPr/>
        </p:nvSpPr>
        <p:spPr>
          <a:xfrm>
            <a:off x="-21661" y="12673183"/>
            <a:ext cx="24427322" cy="1"/>
          </a:xfrm>
          <a:prstGeom prst="line">
            <a:avLst/>
          </a:prstGeom>
          <a:ln w="25400">
            <a:solidFill>
              <a:schemeClr val="accent2">
                <a:hueOff val="192982"/>
                <a:satOff val="17755"/>
                <a:lumOff val="-28483"/>
              </a:schemeClr>
            </a:solidFill>
            <a:miter lim="400000"/>
          </a:ln>
        </p:spPr>
        <p:txBody>
          <a:bodyPr lIns="50800" tIns="50800" rIns="50800" bIns="50800" anchor="ctr"/>
          <a:lstStyle/>
          <a:p>
            <a:endParaRPr/>
          </a:p>
        </p:txBody>
      </p:sp>
      <p:pic>
        <p:nvPicPr>
          <p:cNvPr id="76"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53012" y="365922"/>
            <a:ext cx="1140626" cy="1318511"/>
          </a:xfrm>
          <a:prstGeom prst="rect">
            <a:avLst/>
          </a:prstGeom>
          <a:ln w="12700">
            <a:miter lim="400000"/>
          </a:ln>
        </p:spPr>
      </p:pic>
      <p:sp>
        <p:nvSpPr>
          <p:cNvPr id="77" name="Slide Title"/>
          <p:cNvSpPr txBox="1">
            <a:spLocks noGrp="1"/>
          </p:cNvSpPr>
          <p:nvPr>
            <p:ph type="body" sz="quarter" idx="21"/>
          </p:nvPr>
        </p:nvSpPr>
        <p:spPr>
          <a:xfrm>
            <a:off x="1206500" y="673100"/>
            <a:ext cx="21971000" cy="1433163"/>
          </a:xfrm>
          <a:prstGeom prst="rect">
            <a:avLst/>
          </a:prstGeom>
        </p:spPr>
        <p:txBody>
          <a:bodyPr/>
          <a:lstStyle>
            <a:lvl1pPr marL="0" indent="0">
              <a:lnSpc>
                <a:spcPct val="80000"/>
              </a:lnSpc>
              <a:spcBef>
                <a:spcPts val="0"/>
              </a:spcBef>
              <a:buClrTx/>
              <a:buSzTx/>
              <a:buNone/>
              <a:defRPr sz="6000" b="1" spc="-119">
                <a:solidFill>
                  <a:srgbClr val="005D63"/>
                </a:solidFill>
              </a:defRPr>
            </a:lvl1pPr>
          </a:lstStyle>
          <a:p>
            <a:pPr lvl="0"/>
            <a:r>
              <a:rPr lang="en-GB" dirty="0"/>
              <a:t>Click to edit Master text styles</a:t>
            </a:r>
          </a:p>
        </p:txBody>
      </p:sp>
      <p:sp>
        <p:nvSpPr>
          <p:cNvPr id="78" name="Your name | RIPE XX | Date"/>
          <p:cNvSpPr txBox="1">
            <a:spLocks noGrp="1"/>
          </p:cNvSpPr>
          <p:nvPr>
            <p:ph type="body" sz="quarter" idx="22" hasCustomPrompt="1"/>
          </p:nvPr>
        </p:nvSpPr>
        <p:spPr>
          <a:xfrm>
            <a:off x="1206825" y="12910684"/>
            <a:ext cx="11094813" cy="482601"/>
          </a:xfrm>
          <a:prstGeom prst="rect">
            <a:avLst/>
          </a:prstGeom>
        </p:spPr>
        <p:txBody>
          <a:bodyPr anchor="ctr">
            <a:spAutoFit/>
          </a:bodyPr>
          <a:lstStyle>
            <a:lvl1pPr marL="0" indent="0">
              <a:lnSpc>
                <a:spcPct val="100000"/>
              </a:lnSpc>
              <a:spcBef>
                <a:spcPts val="0"/>
              </a:spcBef>
              <a:buClrTx/>
              <a:buSzTx/>
              <a:buNone/>
              <a:defRPr sz="2500"/>
            </a:lvl1pPr>
          </a:lstStyle>
          <a:p>
            <a:r>
              <a:rPr lang="en-GB" dirty="0">
                <a:solidFill>
                  <a:srgbClr val="0C5A53"/>
                </a:solidFill>
                <a:effectLst/>
                <a:latin typeface="Verdana" panose="020B0604030504040204" pitchFamily="34" charset="0"/>
              </a:rPr>
              <a:t>Your name | RIPE XX | Date</a:t>
            </a:r>
          </a:p>
        </p:txBody>
      </p:sp>
      <p:sp>
        <p:nvSpPr>
          <p:cNvPr id="80" name="Slide Number"/>
          <p:cNvSpPr txBox="1">
            <a:spLocks noGrp="1"/>
          </p:cNvSpPr>
          <p:nvPr>
            <p:ph type="sldNum" sz="quarter" idx="2"/>
          </p:nvPr>
        </p:nvSpPr>
        <p:spPr>
          <a:xfrm>
            <a:off x="23431500" y="12958285"/>
            <a:ext cx="432004" cy="381001"/>
          </a:xfrm>
          <a:prstGeom prst="rect">
            <a:avLst/>
          </a:prstGeom>
        </p:spPr>
        <p:txBody>
          <a:bodyPr wrap="square"/>
          <a:lstStyle>
            <a:lvl1pPr>
              <a:defRPr sz="1800"/>
            </a:lvl1pPr>
          </a:lstStyle>
          <a:p>
            <a:fld id="{86CB4B4D-7CA3-9044-876B-883B54F8677D}" type="slidenum">
              <a:t>‹#›</a:t>
            </a:fld>
            <a:endParaRPr/>
          </a:p>
        </p:txBody>
      </p:sp>
      <p:graphicFrame>
        <p:nvGraphicFramePr>
          <p:cNvPr id="2" name="Table 1">
            <a:extLst>
              <a:ext uri="{FF2B5EF4-FFF2-40B4-BE49-F238E27FC236}">
                <a16:creationId xmlns:a16="http://schemas.microsoft.com/office/drawing/2014/main" id="{BD4F269C-1B98-1CAC-F493-418A62A56D8F}"/>
              </a:ext>
            </a:extLst>
          </p:cNvPr>
          <p:cNvGraphicFramePr>
            <a:graphicFrameLocks noGrp="1"/>
          </p:cNvGraphicFramePr>
          <p:nvPr userDrawn="1">
            <p:extLst>
              <p:ext uri="{D42A27DB-BD31-4B8C-83A1-F6EECF244321}">
                <p14:modId xmlns:p14="http://schemas.microsoft.com/office/powerpoint/2010/main" val="3805565007"/>
              </p:ext>
            </p:extLst>
          </p:nvPr>
        </p:nvGraphicFramePr>
        <p:xfrm>
          <a:off x="1566954" y="3617756"/>
          <a:ext cx="21250092" cy="7193680"/>
        </p:xfrm>
        <a:graphic>
          <a:graphicData uri="http://schemas.openxmlformats.org/drawingml/2006/table">
            <a:tbl>
              <a:tblPr firstRow="1" bandRow="1">
                <a:tableStyleId>{5940675A-B579-460E-94D1-54222C63F5DA}</a:tableStyleId>
              </a:tblPr>
              <a:tblGrid>
                <a:gridCol w="5312523">
                  <a:extLst>
                    <a:ext uri="{9D8B030D-6E8A-4147-A177-3AD203B41FA5}">
                      <a16:colId xmlns:a16="http://schemas.microsoft.com/office/drawing/2014/main" val="3715499273"/>
                    </a:ext>
                  </a:extLst>
                </a:gridCol>
                <a:gridCol w="5312523">
                  <a:extLst>
                    <a:ext uri="{9D8B030D-6E8A-4147-A177-3AD203B41FA5}">
                      <a16:colId xmlns:a16="http://schemas.microsoft.com/office/drawing/2014/main" val="570379260"/>
                    </a:ext>
                  </a:extLst>
                </a:gridCol>
                <a:gridCol w="5312523">
                  <a:extLst>
                    <a:ext uri="{9D8B030D-6E8A-4147-A177-3AD203B41FA5}">
                      <a16:colId xmlns:a16="http://schemas.microsoft.com/office/drawing/2014/main" val="3794304893"/>
                    </a:ext>
                  </a:extLst>
                </a:gridCol>
                <a:gridCol w="5312523">
                  <a:extLst>
                    <a:ext uri="{9D8B030D-6E8A-4147-A177-3AD203B41FA5}">
                      <a16:colId xmlns:a16="http://schemas.microsoft.com/office/drawing/2014/main" val="3506962426"/>
                    </a:ext>
                  </a:extLst>
                </a:gridCol>
              </a:tblGrid>
              <a:tr h="1798420">
                <a:tc>
                  <a:txBody>
                    <a:bodyPr/>
                    <a:lstStyle/>
                    <a:p>
                      <a:endParaRPr lang="en-US" sz="3200" dirty="0">
                        <a:solidFill>
                          <a:schemeClr val="bg1"/>
                        </a:solidFill>
                      </a:endParaRPr>
                    </a:p>
                    <a:p>
                      <a:r>
                        <a:rPr lang="en-US" dirty="0"/>
                        <a:t> </a:t>
                      </a:r>
                    </a:p>
                  </a:txBody>
                  <a:tcPr>
                    <a:solidFill>
                      <a:srgbClr val="036C66"/>
                    </a:solidFill>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3000" dirty="0">
                        <a:solidFill>
                          <a:schemeClr val="bg1"/>
                        </a:solidFill>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1200" dirty="0"/>
                    </a:p>
                  </a:txBody>
                  <a:tcPr>
                    <a:solidFill>
                      <a:srgbClr val="036C66"/>
                    </a:solidFill>
                  </a:tcPr>
                </a:tc>
                <a:tc>
                  <a:txBody>
                    <a:bodyPr/>
                    <a:lstStyle/>
                    <a:p>
                      <a:endParaRPr lang="en-US" sz="2000" dirty="0">
                        <a:solidFill>
                          <a:schemeClr val="bg1"/>
                        </a:solidFill>
                      </a:endParaRPr>
                    </a:p>
                    <a:p>
                      <a:endParaRPr lang="en-US" sz="2000" dirty="0">
                        <a:solidFill>
                          <a:schemeClr val="bg1"/>
                        </a:solidFill>
                      </a:endParaRPr>
                    </a:p>
                    <a:p>
                      <a:endParaRPr lang="en-US" sz="3200" dirty="0"/>
                    </a:p>
                  </a:txBody>
                  <a:tcPr>
                    <a:solidFill>
                      <a:srgbClr val="036C66"/>
                    </a:solidFill>
                  </a:tcPr>
                </a:tc>
                <a:tc>
                  <a:txBody>
                    <a:bodyPr/>
                    <a:lstStyle/>
                    <a:p>
                      <a:endParaRPr lang="en-US" sz="2000" dirty="0">
                        <a:solidFill>
                          <a:schemeClr val="bg1"/>
                        </a:solidFill>
                      </a:endParaRPr>
                    </a:p>
                    <a:p>
                      <a:endParaRPr lang="en-US" sz="2000" dirty="0">
                        <a:solidFill>
                          <a:schemeClr val="bg1"/>
                        </a:solidFill>
                      </a:endParaRPr>
                    </a:p>
                    <a:p>
                      <a:endParaRPr lang="en-US" sz="3200" dirty="0"/>
                    </a:p>
                  </a:txBody>
                  <a:tcPr>
                    <a:solidFill>
                      <a:srgbClr val="036C66"/>
                    </a:solidFill>
                  </a:tcPr>
                </a:tc>
                <a:extLst>
                  <a:ext uri="{0D108BD9-81ED-4DB2-BD59-A6C34878D82A}">
                    <a16:rowId xmlns:a16="http://schemas.microsoft.com/office/drawing/2014/main" val="880729053"/>
                  </a:ext>
                </a:extLst>
              </a:tr>
              <a:tr h="1798420">
                <a:tc>
                  <a:txBody>
                    <a:bodyPr/>
                    <a:lstStyle/>
                    <a:p>
                      <a:endParaRPr lang="en-US" dirty="0"/>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03876849"/>
                  </a:ext>
                </a:extLst>
              </a:tr>
              <a:tr h="1798420">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2000" dirty="0">
                        <a:solidFill>
                          <a:schemeClr val="bg1"/>
                        </a:solidFill>
                      </a:endParaRPr>
                    </a:p>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174599063"/>
                  </a:ext>
                </a:extLst>
              </a:tr>
              <a:tr h="1798420">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endParaRPr lang="en-US" sz="2000" dirty="0">
                        <a:solidFill>
                          <a:srgbClr val="036C66"/>
                        </a:solidFill>
                      </a:endParaRPr>
                    </a:p>
                    <a:p>
                      <a:pPr marL="0" marR="0" lvl="0" indent="0" algn="ctr" defTabSz="584200" eaLnBrk="1" fontAlgn="auto" latinLnBrk="0" hangingPunct="1">
                        <a:lnSpc>
                          <a:spcPct val="100000"/>
                        </a:lnSpc>
                        <a:spcBef>
                          <a:spcPts val="0"/>
                        </a:spcBef>
                        <a:spcAft>
                          <a:spcPts val="0"/>
                        </a:spcAft>
                        <a:buClrTx/>
                        <a:buSzTx/>
                        <a:buFontTx/>
                        <a:buNone/>
                        <a:tabLst/>
                        <a:defRPr/>
                      </a:pPr>
                      <a:endParaRPr lang="en-US" sz="2000" dirty="0">
                        <a:solidFill>
                          <a:srgbClr val="036C66"/>
                        </a:solidFill>
                      </a:endParaRP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68286194"/>
                  </a:ext>
                </a:extLst>
              </a:tr>
            </a:tbl>
          </a:graphicData>
        </a:graphic>
      </p:graphicFrame>
      <p:sp>
        <p:nvSpPr>
          <p:cNvPr id="4" name="Text Placeholder 3">
            <a:extLst>
              <a:ext uri="{FF2B5EF4-FFF2-40B4-BE49-F238E27FC236}">
                <a16:creationId xmlns:a16="http://schemas.microsoft.com/office/drawing/2014/main" id="{9C1283AF-ADD2-B8C8-D527-BE1663D340BC}"/>
              </a:ext>
            </a:extLst>
          </p:cNvPr>
          <p:cNvSpPr>
            <a:spLocks noGrp="1"/>
          </p:cNvSpPr>
          <p:nvPr>
            <p:ph type="body" sz="quarter" idx="23" hasCustomPrompt="1"/>
          </p:nvPr>
        </p:nvSpPr>
        <p:spPr>
          <a:xfrm>
            <a:off x="3447774" y="4543287"/>
            <a:ext cx="2336800" cy="660400"/>
          </a:xfrm>
          <a:prstGeom prst="rect">
            <a:avLst/>
          </a:prstGeom>
        </p:spPr>
        <p:txBody>
          <a:bodyPr/>
          <a:lstStyle>
            <a:lvl1pPr marL="0" indent="0">
              <a:buFontTx/>
              <a:buNone/>
              <a:defRPr sz="3000" baseline="0">
                <a:ln>
                  <a:noFill/>
                </a:ln>
                <a:solidFill>
                  <a:schemeClr val="bg1"/>
                </a:solidFill>
                <a:latin typeface="+mn-lt"/>
              </a:defRPr>
            </a:lvl1pPr>
          </a:lstStyle>
          <a:p>
            <a:pPr lvl="0"/>
            <a:r>
              <a:rPr lang="en-US" dirty="0"/>
              <a:t>Items</a:t>
            </a:r>
          </a:p>
        </p:txBody>
      </p:sp>
      <p:sp>
        <p:nvSpPr>
          <p:cNvPr id="5" name="Text Placeholder 3">
            <a:extLst>
              <a:ext uri="{FF2B5EF4-FFF2-40B4-BE49-F238E27FC236}">
                <a16:creationId xmlns:a16="http://schemas.microsoft.com/office/drawing/2014/main" id="{8747EF02-031C-D14F-79DE-3A115DCE690C}"/>
              </a:ext>
            </a:extLst>
          </p:cNvPr>
          <p:cNvSpPr>
            <a:spLocks noGrp="1"/>
          </p:cNvSpPr>
          <p:nvPr>
            <p:ph type="body" sz="quarter" idx="24" hasCustomPrompt="1"/>
          </p:nvPr>
        </p:nvSpPr>
        <p:spPr>
          <a:xfrm>
            <a:off x="8857974" y="4416287"/>
            <a:ext cx="2336800" cy="660400"/>
          </a:xfrm>
          <a:prstGeom prst="rect">
            <a:avLst/>
          </a:prstGeom>
        </p:spPr>
        <p:txBody>
          <a:bodyPr/>
          <a:lstStyle>
            <a:lvl1pPr marL="0" indent="0">
              <a:buFontTx/>
              <a:buNone/>
              <a:defRPr sz="3000" baseline="0">
                <a:ln>
                  <a:noFill/>
                </a:ln>
                <a:solidFill>
                  <a:schemeClr val="bg1"/>
                </a:solidFill>
                <a:latin typeface="+mn-lt"/>
              </a:defRPr>
            </a:lvl1pPr>
          </a:lstStyle>
          <a:p>
            <a:pPr lvl="0"/>
            <a:r>
              <a:rPr lang="en-US" dirty="0"/>
              <a:t>Text</a:t>
            </a:r>
          </a:p>
        </p:txBody>
      </p:sp>
      <p:sp>
        <p:nvSpPr>
          <p:cNvPr id="6" name="Text Placeholder 3">
            <a:extLst>
              <a:ext uri="{FF2B5EF4-FFF2-40B4-BE49-F238E27FC236}">
                <a16:creationId xmlns:a16="http://schemas.microsoft.com/office/drawing/2014/main" id="{7259D71B-5F6A-0749-D5BA-99E36278FF91}"/>
              </a:ext>
            </a:extLst>
          </p:cNvPr>
          <p:cNvSpPr>
            <a:spLocks noGrp="1"/>
          </p:cNvSpPr>
          <p:nvPr>
            <p:ph type="body" sz="quarter" idx="25" hasCustomPrompt="1"/>
          </p:nvPr>
        </p:nvSpPr>
        <p:spPr>
          <a:xfrm>
            <a:off x="14115837" y="4416287"/>
            <a:ext cx="2336800" cy="660400"/>
          </a:xfrm>
          <a:prstGeom prst="rect">
            <a:avLst/>
          </a:prstGeom>
        </p:spPr>
        <p:txBody>
          <a:bodyPr/>
          <a:lstStyle>
            <a:lvl1pPr marL="0" indent="0">
              <a:buFontTx/>
              <a:buNone/>
              <a:defRPr sz="3000" baseline="0">
                <a:ln>
                  <a:noFill/>
                </a:ln>
                <a:solidFill>
                  <a:schemeClr val="bg1"/>
                </a:solidFill>
                <a:latin typeface="+mn-lt"/>
              </a:defRPr>
            </a:lvl1pPr>
          </a:lstStyle>
          <a:p>
            <a:pPr lvl="0"/>
            <a:r>
              <a:rPr lang="en-US" dirty="0"/>
              <a:t>Text</a:t>
            </a:r>
          </a:p>
        </p:txBody>
      </p:sp>
      <p:sp>
        <p:nvSpPr>
          <p:cNvPr id="7" name="Text Placeholder 3">
            <a:extLst>
              <a:ext uri="{FF2B5EF4-FFF2-40B4-BE49-F238E27FC236}">
                <a16:creationId xmlns:a16="http://schemas.microsoft.com/office/drawing/2014/main" id="{214A2F8A-AEA8-54B8-0594-2367C5C1EE94}"/>
              </a:ext>
            </a:extLst>
          </p:cNvPr>
          <p:cNvSpPr>
            <a:spLocks noGrp="1"/>
          </p:cNvSpPr>
          <p:nvPr>
            <p:ph type="body" sz="quarter" idx="26" hasCustomPrompt="1"/>
          </p:nvPr>
        </p:nvSpPr>
        <p:spPr>
          <a:xfrm>
            <a:off x="19449774" y="4416287"/>
            <a:ext cx="2336800" cy="660400"/>
          </a:xfrm>
          <a:prstGeom prst="rect">
            <a:avLst/>
          </a:prstGeom>
        </p:spPr>
        <p:txBody>
          <a:bodyPr/>
          <a:lstStyle>
            <a:lvl1pPr marL="0" indent="0">
              <a:buFontTx/>
              <a:buNone/>
              <a:defRPr sz="3000" baseline="0">
                <a:ln>
                  <a:noFill/>
                </a:ln>
                <a:solidFill>
                  <a:schemeClr val="bg1"/>
                </a:solidFill>
                <a:latin typeface="+mn-lt"/>
              </a:defRPr>
            </a:lvl1pPr>
          </a:lstStyle>
          <a:p>
            <a:pPr lvl="0"/>
            <a:r>
              <a:rPr lang="en-US" dirty="0"/>
              <a:t>Text</a:t>
            </a:r>
          </a:p>
        </p:txBody>
      </p:sp>
      <p:sp>
        <p:nvSpPr>
          <p:cNvPr id="8" name="Text Placeholder 3">
            <a:extLst>
              <a:ext uri="{FF2B5EF4-FFF2-40B4-BE49-F238E27FC236}">
                <a16:creationId xmlns:a16="http://schemas.microsoft.com/office/drawing/2014/main" id="{314039FD-47ED-F627-59DF-9F817B0DC5A8}"/>
              </a:ext>
            </a:extLst>
          </p:cNvPr>
          <p:cNvSpPr>
            <a:spLocks noGrp="1"/>
          </p:cNvSpPr>
          <p:nvPr>
            <p:ph type="body" sz="quarter" idx="27" hasCustomPrompt="1"/>
          </p:nvPr>
        </p:nvSpPr>
        <p:spPr>
          <a:xfrm>
            <a:off x="3447774" y="6053841"/>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0" name="Text Placeholder 3">
            <a:extLst>
              <a:ext uri="{FF2B5EF4-FFF2-40B4-BE49-F238E27FC236}">
                <a16:creationId xmlns:a16="http://schemas.microsoft.com/office/drawing/2014/main" id="{C17D3D70-67D3-43E2-C61F-7B4B3872249F}"/>
              </a:ext>
            </a:extLst>
          </p:cNvPr>
          <p:cNvSpPr>
            <a:spLocks noGrp="1"/>
          </p:cNvSpPr>
          <p:nvPr>
            <p:ph type="body" sz="quarter" idx="28" hasCustomPrompt="1"/>
          </p:nvPr>
        </p:nvSpPr>
        <p:spPr>
          <a:xfrm>
            <a:off x="3447774" y="7894595"/>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1" name="Text Placeholder 3">
            <a:extLst>
              <a:ext uri="{FF2B5EF4-FFF2-40B4-BE49-F238E27FC236}">
                <a16:creationId xmlns:a16="http://schemas.microsoft.com/office/drawing/2014/main" id="{8F3D1F40-48FC-CFD4-CDBF-8C24B02CAA06}"/>
              </a:ext>
            </a:extLst>
          </p:cNvPr>
          <p:cNvSpPr>
            <a:spLocks noGrp="1"/>
          </p:cNvSpPr>
          <p:nvPr>
            <p:ph type="body" sz="quarter" idx="29" hasCustomPrompt="1"/>
          </p:nvPr>
        </p:nvSpPr>
        <p:spPr>
          <a:xfrm>
            <a:off x="19449774" y="6077178"/>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2" name="Text Placeholder 3">
            <a:extLst>
              <a:ext uri="{FF2B5EF4-FFF2-40B4-BE49-F238E27FC236}">
                <a16:creationId xmlns:a16="http://schemas.microsoft.com/office/drawing/2014/main" id="{306FB579-B7C8-33D6-A079-89A902FF77BC}"/>
              </a:ext>
            </a:extLst>
          </p:cNvPr>
          <p:cNvSpPr>
            <a:spLocks noGrp="1"/>
          </p:cNvSpPr>
          <p:nvPr>
            <p:ph type="body" sz="quarter" idx="30" hasCustomPrompt="1"/>
          </p:nvPr>
        </p:nvSpPr>
        <p:spPr>
          <a:xfrm>
            <a:off x="14153448" y="6053841"/>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3" name="Text Placeholder 3">
            <a:extLst>
              <a:ext uri="{FF2B5EF4-FFF2-40B4-BE49-F238E27FC236}">
                <a16:creationId xmlns:a16="http://schemas.microsoft.com/office/drawing/2014/main" id="{893C533F-C4E7-C560-3AA8-60BAA7C9EDE0}"/>
              </a:ext>
            </a:extLst>
          </p:cNvPr>
          <p:cNvSpPr>
            <a:spLocks noGrp="1"/>
          </p:cNvSpPr>
          <p:nvPr>
            <p:ph type="body" sz="quarter" idx="31" hasCustomPrompt="1"/>
          </p:nvPr>
        </p:nvSpPr>
        <p:spPr>
          <a:xfrm>
            <a:off x="8857974" y="7772238"/>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4" name="Text Placeholder 3">
            <a:extLst>
              <a:ext uri="{FF2B5EF4-FFF2-40B4-BE49-F238E27FC236}">
                <a16:creationId xmlns:a16="http://schemas.microsoft.com/office/drawing/2014/main" id="{A7EF1056-BA39-26E0-3BBC-70B19DBED7F4}"/>
              </a:ext>
            </a:extLst>
          </p:cNvPr>
          <p:cNvSpPr>
            <a:spLocks noGrp="1"/>
          </p:cNvSpPr>
          <p:nvPr>
            <p:ph type="body" sz="quarter" idx="32" hasCustomPrompt="1"/>
          </p:nvPr>
        </p:nvSpPr>
        <p:spPr>
          <a:xfrm>
            <a:off x="8800611" y="6053841"/>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5" name="Text Placeholder 3">
            <a:extLst>
              <a:ext uri="{FF2B5EF4-FFF2-40B4-BE49-F238E27FC236}">
                <a16:creationId xmlns:a16="http://schemas.microsoft.com/office/drawing/2014/main" id="{B63CE4E3-B540-B6B2-FA0A-2E6CC11F33A2}"/>
              </a:ext>
            </a:extLst>
          </p:cNvPr>
          <p:cNvSpPr>
            <a:spLocks noGrp="1"/>
          </p:cNvSpPr>
          <p:nvPr>
            <p:ph type="body" sz="quarter" idx="33" hasCustomPrompt="1"/>
          </p:nvPr>
        </p:nvSpPr>
        <p:spPr>
          <a:xfrm>
            <a:off x="14153448" y="7978914"/>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
        <p:nvSpPr>
          <p:cNvPr id="16" name="Text Placeholder 3">
            <a:extLst>
              <a:ext uri="{FF2B5EF4-FFF2-40B4-BE49-F238E27FC236}">
                <a16:creationId xmlns:a16="http://schemas.microsoft.com/office/drawing/2014/main" id="{7A56B25B-B8D9-C8A9-D2F8-3B5B13676165}"/>
              </a:ext>
            </a:extLst>
          </p:cNvPr>
          <p:cNvSpPr>
            <a:spLocks noGrp="1"/>
          </p:cNvSpPr>
          <p:nvPr>
            <p:ph type="body" sz="quarter" idx="34" hasCustomPrompt="1"/>
          </p:nvPr>
        </p:nvSpPr>
        <p:spPr>
          <a:xfrm>
            <a:off x="19449774" y="7871113"/>
            <a:ext cx="2336800" cy="660400"/>
          </a:xfrm>
          <a:prstGeom prst="rect">
            <a:avLst/>
          </a:prstGeom>
        </p:spPr>
        <p:txBody>
          <a:bodyPr/>
          <a:lstStyle>
            <a:lvl1pPr marL="0" indent="0">
              <a:buFontTx/>
              <a:buNone/>
              <a:defRPr sz="3500" b="0" i="0" baseline="0">
                <a:ln>
                  <a:noFill/>
                </a:ln>
                <a:solidFill>
                  <a:srgbClr val="036C66"/>
                </a:solidFill>
                <a:latin typeface="+mj-lt"/>
              </a:defRPr>
            </a:lvl1pPr>
          </a:lstStyle>
          <a:p>
            <a:pPr lvl="0"/>
            <a:r>
              <a:rPr lang="en-US" dirty="0"/>
              <a:t>Text</a:t>
            </a:r>
          </a:p>
        </p:txBody>
      </p:sp>
    </p:spTree>
    <p:extLst>
      <p:ext uri="{BB962C8B-B14F-4D97-AF65-F5344CB8AC3E}">
        <p14:creationId xmlns:p14="http://schemas.microsoft.com/office/powerpoint/2010/main" val="241969220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Questions Slide">
    <p:spTree>
      <p:nvGrpSpPr>
        <p:cNvPr id="1" name=""/>
        <p:cNvGrpSpPr/>
        <p:nvPr/>
      </p:nvGrpSpPr>
      <p:grpSpPr>
        <a:xfrm>
          <a:off x="0" y="0"/>
          <a:ext cx="0" cy="0"/>
          <a:chOff x="0" y="0"/>
          <a:chExt cx="0" cy="0"/>
        </a:xfrm>
      </p:grpSpPr>
      <p:sp>
        <p:nvSpPr>
          <p:cNvPr id="189" name="Rectangle"/>
          <p:cNvSpPr/>
          <p:nvPr userDrawn="1"/>
        </p:nvSpPr>
        <p:spPr>
          <a:xfrm>
            <a:off x="-96909" y="0"/>
            <a:ext cx="24502570" cy="13726727"/>
          </a:xfrm>
          <a:prstGeom prst="rect">
            <a:avLst/>
          </a:prstGeom>
          <a:solidFill>
            <a:srgbClr val="005D63"/>
          </a:solidFill>
          <a:ln w="12700">
            <a:miter lim="400000"/>
          </a:ln>
        </p:spPr>
        <p:txBody>
          <a:bodyPr lIns="50800" tIns="50800" rIns="50800" bIns="50800" anchor="ctr"/>
          <a:lstStyle/>
          <a:p>
            <a:pPr defTabSz="825500">
              <a:defRPr sz="3200">
                <a:solidFill>
                  <a:srgbClr val="EAEAEA"/>
                </a:solidFill>
                <a:latin typeface="Helvetica Neue Medium"/>
                <a:ea typeface="Helvetica Neue Medium"/>
                <a:cs typeface="Helvetica Neue Medium"/>
                <a:sym typeface="Helvetica Neue Medium"/>
              </a:defRPr>
            </a:pPr>
            <a:endParaRPr/>
          </a:p>
        </p:txBody>
      </p:sp>
      <p:sp>
        <p:nvSpPr>
          <p:cNvPr id="191" name="Oval"/>
          <p:cNvSpPr/>
          <p:nvPr/>
        </p:nvSpPr>
        <p:spPr>
          <a:xfrm>
            <a:off x="13651177" y="2881047"/>
            <a:ext cx="8054447" cy="7953906"/>
          </a:xfrm>
          <a:prstGeom prst="ellipse">
            <a:avLst/>
          </a:prstGeom>
          <a:solidFill>
            <a:srgbClr val="FFFFFF"/>
          </a:solidFill>
          <a:ln w="12700">
            <a:miter lim="400000"/>
          </a:ln>
          <a:effectLst>
            <a:outerShdw blurRad="165100" dist="63500" dir="5400000" rotWithShape="0">
              <a:srgbClr val="000000">
                <a:alpha val="50000"/>
              </a:srgbClr>
            </a:outerShdw>
          </a:effectLst>
        </p:spPr>
        <p:txBody>
          <a:bodyPr lIns="121919" tIns="121919" rIns="121919" bIns="121919"/>
          <a:lstStyle/>
          <a:p>
            <a:pPr defTabSz="2438400">
              <a:defRPr sz="6800">
                <a:solidFill>
                  <a:srgbClr val="FFFFFF"/>
                </a:solidFill>
              </a:defRPr>
            </a:pPr>
            <a:endParaRPr/>
          </a:p>
        </p:txBody>
      </p:sp>
      <p:sp>
        <p:nvSpPr>
          <p:cNvPr id="192" name="?"/>
          <p:cNvSpPr txBox="1"/>
          <p:nvPr/>
        </p:nvSpPr>
        <p:spPr>
          <a:xfrm>
            <a:off x="16361502" y="3281679"/>
            <a:ext cx="2633795" cy="7165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2438400">
              <a:defRPr sz="40000" b="1">
                <a:solidFill>
                  <a:schemeClr val="accent4">
                    <a:hueOff val="-858837"/>
                    <a:lumOff val="-9791"/>
                  </a:schemeClr>
                </a:solidFill>
                <a:latin typeface="Open Sans"/>
                <a:ea typeface="Open Sans"/>
                <a:cs typeface="Open Sans"/>
                <a:sym typeface="Open Sans"/>
              </a:defRPr>
            </a:lvl1pPr>
          </a:lstStyle>
          <a:p>
            <a:r>
              <a:t>?</a:t>
            </a:r>
          </a:p>
        </p:txBody>
      </p:sp>
      <p:sp>
        <p:nvSpPr>
          <p:cNvPr id="193" name="Your name | RIPE XX | Date"/>
          <p:cNvSpPr txBox="1">
            <a:spLocks noGrp="1"/>
          </p:cNvSpPr>
          <p:nvPr>
            <p:ph type="body" sz="quarter" idx="22" hasCustomPrompt="1"/>
          </p:nvPr>
        </p:nvSpPr>
        <p:spPr>
          <a:xfrm>
            <a:off x="1359225" y="12910684"/>
            <a:ext cx="11094813" cy="482601"/>
          </a:xfrm>
          <a:prstGeom prst="rect">
            <a:avLst/>
          </a:prstGeom>
        </p:spPr>
        <p:txBody>
          <a:bodyPr anchor="ctr">
            <a:spAutoFit/>
          </a:bodyPr>
          <a:lstStyle>
            <a:lvl1pPr marL="0" indent="0">
              <a:lnSpc>
                <a:spcPct val="100000"/>
              </a:lnSpc>
              <a:spcBef>
                <a:spcPts val="0"/>
              </a:spcBef>
              <a:buClrTx/>
              <a:buSzTx/>
              <a:buNone/>
              <a:defRPr sz="2500">
                <a:solidFill>
                  <a:srgbClr val="FFFFFF"/>
                </a:solidFill>
              </a:defRPr>
            </a:lvl1pPr>
          </a:lstStyle>
          <a:p>
            <a:pPr marL="0" marR="0" lvl="0" indent="0" algn="l" defTabSz="2438338" eaLnBrk="1" fontAlgn="auto" latinLnBrk="0" hangingPunct="1">
              <a:lnSpc>
                <a:spcPct val="100000"/>
              </a:lnSpc>
              <a:spcBef>
                <a:spcPts val="0"/>
              </a:spcBef>
              <a:spcAft>
                <a:spcPts val="0"/>
              </a:spcAft>
              <a:buClrTx/>
              <a:buSzTx/>
              <a:buFontTx/>
              <a:buNone/>
              <a:tabLst/>
              <a:defRPr/>
            </a:pPr>
            <a:r>
              <a:rPr lang="en-GB" dirty="0"/>
              <a:t>Your name | RIPE XX | Date</a:t>
            </a:r>
          </a:p>
        </p:txBody>
      </p:sp>
      <p:sp>
        <p:nvSpPr>
          <p:cNvPr id="194" name="Line"/>
          <p:cNvSpPr/>
          <p:nvPr/>
        </p:nvSpPr>
        <p:spPr>
          <a:xfrm>
            <a:off x="-21661" y="12673183"/>
            <a:ext cx="24427322" cy="1"/>
          </a:xfrm>
          <a:prstGeom prst="line">
            <a:avLst/>
          </a:prstGeom>
          <a:ln w="25400">
            <a:solidFill>
              <a:srgbClr val="FFFFFF"/>
            </a:solidFill>
            <a:miter lim="400000"/>
          </a:ln>
        </p:spPr>
        <p:txBody>
          <a:bodyPr lIns="50800" tIns="50800" rIns="50800" bIns="50800" anchor="ctr"/>
          <a:lstStyle/>
          <a:p>
            <a:endParaRPr/>
          </a:p>
        </p:txBody>
      </p:sp>
      <p:pic>
        <p:nvPicPr>
          <p:cNvPr id="195" name="Image" descr="Imag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45179" y="354282"/>
            <a:ext cx="1160767" cy="1341792"/>
          </a:xfrm>
          <a:prstGeom prst="rect">
            <a:avLst/>
          </a:prstGeom>
          <a:ln w="12700">
            <a:miter lim="400000"/>
          </a:ln>
        </p:spPr>
      </p:pic>
      <p:sp>
        <p:nvSpPr>
          <p:cNvPr id="196" name="Slide Number"/>
          <p:cNvSpPr txBox="1">
            <a:spLocks noGrp="1"/>
          </p:cNvSpPr>
          <p:nvPr>
            <p:ph type="sldNum" sz="quarter" idx="2"/>
          </p:nvPr>
        </p:nvSpPr>
        <p:spPr>
          <a:xfrm>
            <a:off x="12001499" y="13080999"/>
            <a:ext cx="368505" cy="374600"/>
          </a:xfrm>
          <a:prstGeom prst="rect">
            <a:avLst/>
          </a:prstGeom>
        </p:spPr>
        <p:txBody>
          <a:bodyPr/>
          <a:lstStyle>
            <a:lvl1pPr>
              <a:defRPr sz="1800">
                <a:solidFill>
                  <a:srgbClr val="000000"/>
                </a:solidFill>
                <a:latin typeface="+mj-lt"/>
                <a:ea typeface="+mj-ea"/>
                <a:cs typeface="+mj-cs"/>
                <a:sym typeface="Helvetica Neue"/>
              </a:defRPr>
            </a:lvl1pPr>
          </a:lstStyle>
          <a:p>
            <a:fld id="{86CB4B4D-7CA3-9044-876B-883B54F8677D}" type="slidenum">
              <a:t>‹#›</a:t>
            </a:fld>
            <a:endParaRPr/>
          </a:p>
        </p:txBody>
      </p:sp>
      <p:sp>
        <p:nvSpPr>
          <p:cNvPr id="14" name="TextBox 13">
            <a:extLst>
              <a:ext uri="{FF2B5EF4-FFF2-40B4-BE49-F238E27FC236}">
                <a16:creationId xmlns:a16="http://schemas.microsoft.com/office/drawing/2014/main" id="{9D134050-F1AF-E990-CB98-1BDA92D48926}"/>
              </a:ext>
            </a:extLst>
          </p:cNvPr>
          <p:cNvSpPr txBox="1"/>
          <p:nvPr userDrawn="1"/>
        </p:nvSpPr>
        <p:spPr>
          <a:xfrm>
            <a:off x="1225663" y="4302534"/>
            <a:ext cx="12739215" cy="4708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indent="0">
              <a:buNone/>
            </a:pPr>
            <a:r>
              <a:rPr lang="en-GB" sz="10000" b="1" baseline="0" dirty="0">
                <a:solidFill>
                  <a:srgbClr val="FFFFFF"/>
                </a:solidFill>
                <a:effectLst/>
                <a:latin typeface="Verdana" panose="020B0604030504040204" pitchFamily="34" charset="0"/>
              </a:rPr>
              <a:t>Questions,</a:t>
            </a:r>
            <a:endParaRPr lang="en-GB" sz="10000" baseline="0" dirty="0">
              <a:solidFill>
                <a:srgbClr val="FFFFFF"/>
              </a:solidFill>
              <a:effectLst/>
              <a:latin typeface="Verdana" panose="020B0604030504040204" pitchFamily="34" charset="0"/>
            </a:endParaRPr>
          </a:p>
          <a:p>
            <a:pPr marL="0" indent="0">
              <a:buNone/>
            </a:pPr>
            <a:r>
              <a:rPr lang="en-GB" sz="10000" b="1" baseline="0" dirty="0">
                <a:solidFill>
                  <a:srgbClr val="FFFFFF"/>
                </a:solidFill>
                <a:effectLst/>
                <a:latin typeface="Verdana" panose="020B0604030504040204" pitchFamily="34" charset="0"/>
              </a:rPr>
              <a:t>feedback</a:t>
            </a:r>
            <a:r>
              <a:rPr lang="en-GB" sz="10000" b="0" baseline="0" dirty="0">
                <a:solidFill>
                  <a:srgbClr val="FFFFFF"/>
                </a:solidFill>
                <a:effectLst/>
                <a:latin typeface="Verdana" panose="020B0604030504040204" pitchFamily="34" charset="0"/>
              </a:rPr>
              <a:t> </a:t>
            </a:r>
            <a:r>
              <a:rPr lang="en-GB" sz="10000" b="1" baseline="0" dirty="0">
                <a:solidFill>
                  <a:srgbClr val="FFFFFF"/>
                </a:solidFill>
                <a:effectLst/>
                <a:latin typeface="Verdana" panose="020B0604030504040204" pitchFamily="34" charset="0"/>
              </a:rPr>
              <a:t>&amp; </a:t>
            </a:r>
            <a:r>
              <a:rPr lang="en-GB" sz="10000" b="1" baseline="0" dirty="0">
                <a:solidFill>
                  <a:srgbClr val="EC5C07"/>
                </a:solidFill>
                <a:effectLst/>
                <a:latin typeface="Verdana" panose="020B0604030504040204" pitchFamily="34" charset="0"/>
              </a:rPr>
              <a:t>dialogue</a:t>
            </a:r>
            <a:endParaRPr lang="en-GB" sz="10000" baseline="0" dirty="0">
              <a:solidFill>
                <a:srgbClr val="EC5C07"/>
              </a:solidFill>
              <a:effectLst/>
              <a:latin typeface="Verdana" panose="020B0604030504040204" pitchFamily="34" charset="0"/>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ack Cover">
    <p:spTree>
      <p:nvGrpSpPr>
        <p:cNvPr id="1" name=""/>
        <p:cNvGrpSpPr/>
        <p:nvPr/>
      </p:nvGrpSpPr>
      <p:grpSpPr>
        <a:xfrm>
          <a:off x="0" y="0"/>
          <a:ext cx="0" cy="0"/>
          <a:chOff x="0" y="0"/>
          <a:chExt cx="0" cy="0"/>
        </a:xfrm>
      </p:grpSpPr>
      <p:pic>
        <p:nvPicPr>
          <p:cNvPr id="203" name="iStock-508856160.jpg" descr="iStock-508856160.jp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0" y="0"/>
            <a:ext cx="24384000" cy="13716000"/>
          </a:xfrm>
          <a:prstGeom prst="rect">
            <a:avLst/>
          </a:prstGeom>
          <a:ln w="12700">
            <a:miter lim="400000"/>
          </a:ln>
        </p:spPr>
      </p:pic>
      <p:pic>
        <p:nvPicPr>
          <p:cNvPr id="204" name="Image" descr="Image"/>
          <p:cNvPicPr>
            <a:picLocks/>
          </p:cNvPicPr>
          <p:nvPr/>
        </p:nvPicPr>
        <p:blipFill>
          <a:blip r:embed="rId3" cstate="screen">
            <a:alphaModFix amt="84888"/>
            <a:extLst>
              <a:ext uri="{28A0092B-C50C-407E-A947-70E740481C1C}">
                <a14:useLocalDpi xmlns:a14="http://schemas.microsoft.com/office/drawing/2010/main"/>
              </a:ext>
            </a:extLst>
          </a:blip>
          <a:srcRect/>
          <a:stretch>
            <a:fillRect/>
          </a:stretch>
        </p:blipFill>
        <p:spPr>
          <a:xfrm>
            <a:off x="-21661" y="0"/>
            <a:ext cx="24384000" cy="13716000"/>
          </a:xfrm>
          <a:prstGeom prst="rect">
            <a:avLst/>
          </a:prstGeom>
          <a:ln w="12700">
            <a:miter lim="400000"/>
          </a:ln>
        </p:spPr>
      </p:pic>
      <p:sp>
        <p:nvSpPr>
          <p:cNvPr id="206" name="Your name | RIPE XX | Date"/>
          <p:cNvSpPr txBox="1">
            <a:spLocks noGrp="1"/>
          </p:cNvSpPr>
          <p:nvPr>
            <p:ph type="body" sz="quarter" idx="22" hasCustomPrompt="1"/>
          </p:nvPr>
        </p:nvSpPr>
        <p:spPr>
          <a:xfrm>
            <a:off x="1359225" y="12910684"/>
            <a:ext cx="11094813" cy="482601"/>
          </a:xfrm>
          <a:prstGeom prst="rect">
            <a:avLst/>
          </a:prstGeom>
        </p:spPr>
        <p:txBody>
          <a:bodyPr anchor="ctr">
            <a:spAutoFit/>
          </a:bodyPr>
          <a:lstStyle>
            <a:lvl1pPr marL="0" indent="0">
              <a:lnSpc>
                <a:spcPct val="100000"/>
              </a:lnSpc>
              <a:spcBef>
                <a:spcPts val="0"/>
              </a:spcBef>
              <a:buClrTx/>
              <a:buSzTx/>
              <a:buNone/>
              <a:defRPr sz="2500">
                <a:solidFill>
                  <a:srgbClr val="FFFFFF"/>
                </a:solidFill>
              </a:defRPr>
            </a:lvl1pPr>
          </a:lstStyle>
          <a:p>
            <a:pPr marL="0" marR="0" lvl="0" indent="0" algn="l" defTabSz="2438338" eaLnBrk="1" fontAlgn="auto" latinLnBrk="0" hangingPunct="1">
              <a:lnSpc>
                <a:spcPct val="100000"/>
              </a:lnSpc>
              <a:spcBef>
                <a:spcPts val="0"/>
              </a:spcBef>
              <a:spcAft>
                <a:spcPts val="0"/>
              </a:spcAft>
              <a:buClrTx/>
              <a:buSzTx/>
              <a:buFontTx/>
              <a:buNone/>
              <a:tabLst/>
              <a:defRPr/>
            </a:pPr>
            <a:r>
              <a:rPr lang="en-GB" dirty="0"/>
              <a:t>Your name | RIPE XX | Date</a:t>
            </a:r>
          </a:p>
        </p:txBody>
      </p:sp>
      <p:sp>
        <p:nvSpPr>
          <p:cNvPr id="207" name="Line"/>
          <p:cNvSpPr/>
          <p:nvPr/>
        </p:nvSpPr>
        <p:spPr>
          <a:xfrm>
            <a:off x="-21661" y="12673183"/>
            <a:ext cx="24427322" cy="1"/>
          </a:xfrm>
          <a:prstGeom prst="line">
            <a:avLst/>
          </a:prstGeom>
          <a:ln w="25400">
            <a:solidFill>
              <a:srgbClr val="FFFFFF"/>
            </a:solidFill>
            <a:miter lim="400000"/>
          </a:ln>
        </p:spPr>
        <p:txBody>
          <a:bodyPr lIns="50800" tIns="50800" rIns="50800" bIns="50800" anchor="ctr"/>
          <a:lstStyle/>
          <a:p>
            <a:endParaRPr/>
          </a:p>
        </p:txBody>
      </p:sp>
      <p:grpSp>
        <p:nvGrpSpPr>
          <p:cNvPr id="210" name="Group"/>
          <p:cNvGrpSpPr/>
          <p:nvPr/>
        </p:nvGrpSpPr>
        <p:grpSpPr>
          <a:xfrm>
            <a:off x="1236586" y="1035867"/>
            <a:ext cx="6706434" cy="1693092"/>
            <a:chOff x="0" y="0"/>
            <a:chExt cx="6706432" cy="1693090"/>
          </a:xfrm>
        </p:grpSpPr>
        <p:pic>
          <p:nvPicPr>
            <p:cNvPr id="208" name="Image" descr="Imag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230204" cy="1693091"/>
            </a:xfrm>
            <a:prstGeom prst="rect">
              <a:avLst/>
            </a:prstGeom>
            <a:ln w="12700" cap="flat">
              <a:noFill/>
              <a:miter lim="400000"/>
            </a:ln>
            <a:effectLst/>
          </p:spPr>
        </p:pic>
        <p:pic>
          <p:nvPicPr>
            <p:cNvPr id="209" name="Image" descr="Image"/>
            <p:cNvPicPr>
              <a:picLocks noChangeAspect="1"/>
            </p:cNvPicPr>
            <p:nvPr/>
          </p:nvPicPr>
          <p:blipFill>
            <a:blip r:embed="rId5"/>
            <a:stretch>
              <a:fillRect/>
            </a:stretch>
          </p:blipFill>
          <p:spPr>
            <a:xfrm>
              <a:off x="4495282" y="424928"/>
              <a:ext cx="2211151" cy="907482"/>
            </a:xfrm>
            <a:prstGeom prst="rect">
              <a:avLst/>
            </a:prstGeom>
            <a:ln w="12700" cap="flat">
              <a:noFill/>
              <a:miter lim="400000"/>
            </a:ln>
            <a:effectLst/>
          </p:spPr>
        </p:pic>
      </p:grpSp>
      <p:sp>
        <p:nvSpPr>
          <p:cNvPr id="211" name="Slide Number"/>
          <p:cNvSpPr txBox="1">
            <a:spLocks noGrp="1"/>
          </p:cNvSpPr>
          <p:nvPr>
            <p:ph type="sldNum" sz="quarter" idx="2"/>
          </p:nvPr>
        </p:nvSpPr>
        <p:spPr>
          <a:xfrm>
            <a:off x="23414566" y="12964685"/>
            <a:ext cx="368505" cy="374601"/>
          </a:xfrm>
          <a:prstGeom prst="rect">
            <a:avLst/>
          </a:prstGeom>
        </p:spPr>
        <p:txBody>
          <a:bodyPr/>
          <a:lstStyle>
            <a:lvl1pPr>
              <a:defRPr sz="1800">
                <a:solidFill>
                  <a:srgbClr val="FFFFFF"/>
                </a:solidFill>
                <a:latin typeface="+mj-lt"/>
                <a:ea typeface="+mj-ea"/>
                <a:cs typeface="+mj-cs"/>
                <a:sym typeface="Helvetica Neue"/>
              </a:defRPr>
            </a:lvl1pPr>
          </a:lstStyle>
          <a:p>
            <a:fld id="{86CB4B4D-7CA3-9044-876B-883B54F8677D}" type="slidenum">
              <a:t>‹#›</a:t>
            </a:fld>
            <a:endParaRPr/>
          </a:p>
        </p:txBody>
      </p:sp>
      <p:sp>
        <p:nvSpPr>
          <p:cNvPr id="5" name="TextBox 4">
            <a:extLst>
              <a:ext uri="{FF2B5EF4-FFF2-40B4-BE49-F238E27FC236}">
                <a16:creationId xmlns:a16="http://schemas.microsoft.com/office/drawing/2014/main" id="{8198904F-D051-4E54-5E86-2629B474B091}"/>
              </a:ext>
            </a:extLst>
          </p:cNvPr>
          <p:cNvSpPr txBox="1"/>
          <p:nvPr userDrawn="1"/>
        </p:nvSpPr>
        <p:spPr>
          <a:xfrm>
            <a:off x="6018144" y="5576213"/>
            <a:ext cx="12354338" cy="24006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2438338" eaLnBrk="1" fontAlgn="auto" latinLnBrk="0" hangingPunct="1">
              <a:lnSpc>
                <a:spcPct val="100000"/>
              </a:lnSpc>
              <a:spcBef>
                <a:spcPts val="0"/>
              </a:spcBef>
              <a:spcAft>
                <a:spcPts val="0"/>
              </a:spcAft>
              <a:buClrTx/>
              <a:buSzTx/>
              <a:buFontTx/>
              <a:buNone/>
              <a:tabLst/>
              <a:defRPr sz="20000" b="1">
                <a:solidFill>
                  <a:srgbClr val="5E5E5E"/>
                </a:solidFill>
              </a:defRPr>
            </a:pPr>
            <a:r>
              <a:rPr lang="en-US" sz="15000" b="1" baseline="0" dirty="0">
                <a:solidFill>
                  <a:schemeClr val="bg1"/>
                </a:solidFill>
              </a:rPr>
              <a:t>THANK</a:t>
            </a:r>
            <a:r>
              <a:rPr lang="en-US" sz="9600" b="1" dirty="0">
                <a:solidFill>
                  <a:schemeClr val="bg1"/>
                </a:solidFill>
              </a:rPr>
              <a:t> </a:t>
            </a:r>
            <a:r>
              <a:rPr lang="en-US" sz="15000" b="1" baseline="0" dirty="0">
                <a:solidFill>
                  <a:srgbClr val="16E7CF"/>
                </a:solidFill>
              </a:rPr>
              <a:t>YOU</a:t>
            </a:r>
          </a:p>
        </p:txBody>
      </p:sp>
    </p:spTree>
    <p:extLst>
      <p:ext uri="{BB962C8B-B14F-4D97-AF65-F5344CB8AC3E}">
        <p14:creationId xmlns:p14="http://schemas.microsoft.com/office/powerpoint/2010/main" val="308654261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www.ripe.net/participate/ripe/tf/ripe-accountability-task-force/accountability-task-force-recommendations"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Rectangle">
            <a:extLst>
              <a:ext uri="{FF2B5EF4-FFF2-40B4-BE49-F238E27FC236}">
                <a16:creationId xmlns:a16="http://schemas.microsoft.com/office/drawing/2014/main" id="{1C9650C2-CDD8-0B27-1F1F-0FBD7C8AC493}"/>
              </a:ext>
            </a:extLst>
          </p:cNvPr>
          <p:cNvSpPr/>
          <p:nvPr userDrawn="1"/>
        </p:nvSpPr>
        <p:spPr>
          <a:xfrm>
            <a:off x="-110599" y="2107202"/>
            <a:ext cx="24502570" cy="11664963"/>
          </a:xfrm>
          <a:prstGeom prst="rect">
            <a:avLst/>
          </a:prstGeom>
          <a:solidFill>
            <a:srgbClr val="F2F2F2"/>
          </a:solidFill>
          <a:ln w="12700">
            <a:miter lim="400000"/>
          </a:ln>
        </p:spPr>
        <p:txBody>
          <a:bodyPr lIns="50800" tIns="50800" rIns="50800" bIns="50800" anchor="ctr"/>
          <a:lstStyle/>
          <a:p>
            <a:pPr defTabSz="825500">
              <a:defRPr sz="3200">
                <a:solidFill>
                  <a:srgbClr val="EAEAEA"/>
                </a:solidFill>
                <a:latin typeface="Helvetica Neue Medium"/>
                <a:ea typeface="Helvetica Neue Medium"/>
                <a:cs typeface="Helvetica Neue Medium"/>
                <a:sym typeface="Helvetica Neue Medium"/>
              </a:defRPr>
            </a:pPr>
            <a:endParaRPr/>
          </a:p>
        </p:txBody>
      </p:sp>
      <p:sp>
        <p:nvSpPr>
          <p:cNvPr id="52" name="Line">
            <a:extLst>
              <a:ext uri="{FF2B5EF4-FFF2-40B4-BE49-F238E27FC236}">
                <a16:creationId xmlns:a16="http://schemas.microsoft.com/office/drawing/2014/main" id="{21F55FA5-9060-23B6-83C1-8AB800CBE76C}"/>
              </a:ext>
            </a:extLst>
          </p:cNvPr>
          <p:cNvSpPr/>
          <p:nvPr userDrawn="1"/>
        </p:nvSpPr>
        <p:spPr>
          <a:xfrm>
            <a:off x="-21661" y="12673183"/>
            <a:ext cx="24427322" cy="1"/>
          </a:xfrm>
          <a:prstGeom prst="line">
            <a:avLst/>
          </a:prstGeom>
          <a:ln w="25400">
            <a:solidFill>
              <a:schemeClr val="accent2">
                <a:hueOff val="192982"/>
                <a:satOff val="17755"/>
                <a:lumOff val="-28483"/>
              </a:schemeClr>
            </a:solidFill>
            <a:miter lim="400000"/>
          </a:ln>
        </p:spPr>
        <p:txBody>
          <a:bodyPr lIns="50800" tIns="50800" rIns="50800" bIns="50800" anchor="ctr"/>
          <a:lstStyle/>
          <a:p>
            <a:endParaRPr/>
          </a:p>
        </p:txBody>
      </p:sp>
      <p:pic>
        <p:nvPicPr>
          <p:cNvPr id="53" name="Image" descr="Image">
            <a:extLst>
              <a:ext uri="{FF2B5EF4-FFF2-40B4-BE49-F238E27FC236}">
                <a16:creationId xmlns:a16="http://schemas.microsoft.com/office/drawing/2014/main" id="{A980469E-6FCF-0BAE-9013-D5B718EF471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2653012" y="365922"/>
            <a:ext cx="1140626" cy="1318511"/>
          </a:xfrm>
          <a:prstGeom prst="rect">
            <a:avLst/>
          </a:prstGeom>
          <a:ln w="12700">
            <a:miter lim="400000"/>
          </a:ln>
        </p:spPr>
      </p:pic>
      <p:sp>
        <p:nvSpPr>
          <p:cNvPr id="54" name="Slide Title">
            <a:extLst>
              <a:ext uri="{FF2B5EF4-FFF2-40B4-BE49-F238E27FC236}">
                <a16:creationId xmlns:a16="http://schemas.microsoft.com/office/drawing/2014/main" id="{010E294B-5F74-A0B7-CD3D-8B72AD778C8B}"/>
              </a:ext>
            </a:extLst>
          </p:cNvPr>
          <p:cNvSpPr txBox="1">
            <a:spLocks/>
          </p:cNvSpPr>
          <p:nvPr userDrawn="1"/>
        </p:nvSpPr>
        <p:spPr>
          <a:xfrm>
            <a:off x="1206500" y="673100"/>
            <a:ext cx="21971000" cy="1433163"/>
          </a:xfrm>
          <a:prstGeom prst="rect">
            <a:avLst/>
          </a:prstGeom>
        </p:spPr>
        <p:txBody>
          <a:bodyPr/>
          <a:lstStyle>
            <a:lvl1pPr marL="0" marR="0" indent="0" algn="l" defTabSz="2438338"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1pPr>
            <a:lvl2pPr marL="1219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2pPr>
            <a:lvl3pPr marL="1828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3pPr>
            <a:lvl4pPr marL="2438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4pPr>
            <a:lvl5pPr marL="30480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5pPr>
            <a:lvl6pPr marL="36576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6pPr>
            <a:lvl7pPr marL="4267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7pPr>
            <a:lvl8pPr marL="4876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8pPr>
            <a:lvl9pPr marL="5486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9pPr>
          </a:lstStyle>
          <a:p>
            <a:r>
              <a:rPr lang="en-GB" dirty="0"/>
              <a:t>Click to edit Master text styles</a:t>
            </a:r>
          </a:p>
        </p:txBody>
      </p:sp>
      <p:sp>
        <p:nvSpPr>
          <p:cNvPr id="55" name="Your name | RIPE XX | Date">
            <a:extLst>
              <a:ext uri="{FF2B5EF4-FFF2-40B4-BE49-F238E27FC236}">
                <a16:creationId xmlns:a16="http://schemas.microsoft.com/office/drawing/2014/main" id="{04813E65-01D7-8CFD-094F-5588161884C1}"/>
              </a:ext>
            </a:extLst>
          </p:cNvPr>
          <p:cNvSpPr txBox="1">
            <a:spLocks/>
          </p:cNvSpPr>
          <p:nvPr userDrawn="1"/>
        </p:nvSpPr>
        <p:spPr>
          <a:xfrm>
            <a:off x="1206825" y="12910684"/>
            <a:ext cx="11094813" cy="482601"/>
          </a:xfrm>
          <a:prstGeom prst="rect">
            <a:avLst/>
          </a:prstGeom>
        </p:spPr>
        <p:txBody>
          <a:bodyPr anchor="ctr">
            <a:spAutoFit/>
          </a:bodyPr>
          <a:lstStyle>
            <a:lvl1pPr marL="0" marR="0" indent="0" algn="l" defTabSz="2438338" eaLnBrk="1" latinLnBrk="0" hangingPunct="1">
              <a:lnSpc>
                <a:spcPct val="100000"/>
              </a:lnSpc>
              <a:spcBef>
                <a:spcPts val="0"/>
              </a:spcBef>
              <a:spcAft>
                <a:spcPts val="0"/>
              </a:spcAft>
              <a:buClrTx/>
              <a:buSzTx/>
              <a:buFontTx/>
              <a:buNone/>
              <a:tabLst/>
              <a:defRPr sz="2500" b="0" i="0" u="none" strike="noStrike" cap="none" spc="0" baseline="0">
                <a:solidFill>
                  <a:schemeClr val="accent2">
                    <a:hueOff val="192982"/>
                    <a:satOff val="17755"/>
                    <a:lumOff val="-28483"/>
                  </a:schemeClr>
                </a:solidFill>
                <a:uFillTx/>
                <a:latin typeface="+mn-lt"/>
                <a:ea typeface="+mn-ea"/>
                <a:cs typeface="+mn-cs"/>
                <a:sym typeface="Verdana"/>
              </a:defRPr>
            </a:lvl1pPr>
            <a:lvl2pPr marL="1219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2pPr>
            <a:lvl3pPr marL="1828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3pPr>
            <a:lvl4pPr marL="2438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4pPr>
            <a:lvl5pPr marL="30480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5pPr>
            <a:lvl6pPr marL="36576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6pPr>
            <a:lvl7pPr marL="4267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7pPr>
            <a:lvl8pPr marL="4876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8pPr>
            <a:lvl9pPr marL="5486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9pPr>
          </a:lstStyle>
          <a:p>
            <a:r>
              <a:rPr lang="en-GB" dirty="0">
                <a:solidFill>
                  <a:srgbClr val="0C5A53"/>
                </a:solidFill>
                <a:latin typeface="Verdana" panose="020B0604030504040204" pitchFamily="34" charset="0"/>
              </a:rPr>
              <a:t>Your name | RIPE XX | Date</a:t>
            </a:r>
          </a:p>
        </p:txBody>
      </p:sp>
      <p:sp>
        <p:nvSpPr>
          <p:cNvPr id="56" name="You can include bullets here…">
            <a:extLst>
              <a:ext uri="{FF2B5EF4-FFF2-40B4-BE49-F238E27FC236}">
                <a16:creationId xmlns:a16="http://schemas.microsoft.com/office/drawing/2014/main" id="{42470B0C-9985-AF6C-37CE-93AEFC0ADE65}"/>
              </a:ext>
            </a:extLst>
          </p:cNvPr>
          <p:cNvSpPr txBox="1">
            <a:spLocks/>
          </p:cNvSpPr>
          <p:nvPr userDrawn="1"/>
        </p:nvSpPr>
        <p:spPr>
          <a:xfrm>
            <a:off x="1206500" y="2729994"/>
            <a:ext cx="20707450" cy="8256012"/>
          </a:xfrm>
          <a:prstGeom prst="rect">
            <a:avLst/>
          </a:prstGeom>
        </p:spPr>
        <p:txBody>
          <a:bodyPr/>
          <a:lstStyle>
            <a:lvl1pPr marL="609600" marR="0" indent="-609600" algn="l" defTabSz="2438338" eaLnBrk="1" latinLnBrk="0" hangingPunct="1">
              <a:lnSpc>
                <a:spcPct val="90000"/>
              </a:lnSpc>
              <a:spcBef>
                <a:spcPts val="4500"/>
              </a:spcBef>
              <a:spcAft>
                <a:spcPts val="0"/>
              </a:spcAft>
              <a:buClr>
                <a:schemeClr val="accent4">
                  <a:hueOff val="-1247790"/>
                  <a:lumOff val="-12326"/>
                </a:schemeClr>
              </a:buClr>
              <a:buSzPct val="100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1pPr>
            <a:lvl2pPr marL="1219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2pPr>
            <a:lvl3pPr marL="1828800" marR="0" indent="-609600" algn="l" defTabSz="2438338" eaLnBrk="1" latinLnBrk="0" hangingPunct="1">
              <a:lnSpc>
                <a:spcPct val="90000"/>
              </a:lnSpc>
              <a:spcBef>
                <a:spcPts val="4500"/>
              </a:spcBef>
              <a:spcAft>
                <a:spcPts val="0"/>
              </a:spcAft>
              <a:buClr>
                <a:srgbClr val="50AB9F"/>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3pPr>
            <a:lvl4pPr marL="2438400" marR="0" indent="-609600" algn="l" defTabSz="2438338" eaLnBrk="1" latinLnBrk="0" hangingPunct="1">
              <a:lnSpc>
                <a:spcPct val="90000"/>
              </a:lnSpc>
              <a:spcBef>
                <a:spcPts val="4500"/>
              </a:spcBef>
              <a:spcAft>
                <a:spcPts val="0"/>
              </a:spcAft>
              <a:buClr>
                <a:srgbClr val="50AB9F"/>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4pPr>
            <a:lvl5pPr marL="3048000" marR="0" indent="-609600" algn="l" defTabSz="2438338" eaLnBrk="1" latinLnBrk="0" hangingPunct="1">
              <a:lnSpc>
                <a:spcPct val="90000"/>
              </a:lnSpc>
              <a:spcBef>
                <a:spcPts val="4500"/>
              </a:spcBef>
              <a:spcAft>
                <a:spcPts val="0"/>
              </a:spcAft>
              <a:buClr>
                <a:srgbClr val="50AB9F"/>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5pPr>
            <a:lvl6pPr marL="36576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6pPr>
            <a:lvl7pPr marL="4267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7pPr>
            <a:lvl8pPr marL="4876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8pPr>
            <a:lvl9pPr marL="5486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9pPr>
          </a:lstStyle>
          <a:p>
            <a:pPr>
              <a:defRPr sz="4600"/>
            </a:pPr>
            <a:r>
              <a:rPr lang="en-GB" sz="4600"/>
              <a:t>Click to edit Master text styles</a:t>
            </a:r>
          </a:p>
          <a:p>
            <a:pPr lvl="1">
              <a:defRPr sz="4600"/>
            </a:pPr>
            <a:r>
              <a:rPr lang="en-GB" sz="4600"/>
              <a:t>Second level</a:t>
            </a:r>
          </a:p>
          <a:p>
            <a:pPr lvl="2">
              <a:defRPr sz="4600"/>
            </a:pPr>
            <a:r>
              <a:rPr lang="en-GB" sz="4600"/>
              <a:t>Third level</a:t>
            </a:r>
          </a:p>
          <a:p>
            <a:pPr lvl="3">
              <a:defRPr sz="4600"/>
            </a:pPr>
            <a:r>
              <a:rPr lang="en-GB" sz="4600"/>
              <a:t>Fourth level</a:t>
            </a:r>
          </a:p>
          <a:p>
            <a:pPr lvl="4">
              <a:defRPr sz="4600"/>
            </a:pPr>
            <a:r>
              <a:rPr lang="en-GB" sz="4600"/>
              <a:t>Fifth level</a:t>
            </a:r>
            <a:endParaRPr lang="en-GB" sz="4600" u="sng" dirty="0">
              <a:hlinkClick r:id="rId11"/>
            </a:endParaRPr>
          </a:p>
        </p:txBody>
      </p:sp>
      <p:sp>
        <p:nvSpPr>
          <p:cNvPr id="57" name="Slide Number">
            <a:extLst>
              <a:ext uri="{FF2B5EF4-FFF2-40B4-BE49-F238E27FC236}">
                <a16:creationId xmlns:a16="http://schemas.microsoft.com/office/drawing/2014/main" id="{26BECAC8-2677-407D-31A9-28A2949D6D07}"/>
              </a:ext>
            </a:extLst>
          </p:cNvPr>
          <p:cNvSpPr txBox="1">
            <a:spLocks noGrp="1"/>
          </p:cNvSpPr>
          <p:nvPr>
            <p:ph type="sldNum" sz="quarter" idx="4"/>
          </p:nvPr>
        </p:nvSpPr>
        <p:spPr>
          <a:xfrm>
            <a:off x="23431500" y="12958285"/>
            <a:ext cx="432004" cy="381001"/>
          </a:xfrm>
          <a:prstGeom prst="rect">
            <a:avLst/>
          </a:prstGeom>
        </p:spPr>
        <p:txBody>
          <a:bodyPr wrap="square"/>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66" r:id="rId3"/>
    <p:sldLayoutId id="2147483665" r:id="rId4"/>
    <p:sldLayoutId id="2147483664" r:id="rId5"/>
    <p:sldLayoutId id="2147483663" r:id="rId6"/>
    <p:sldLayoutId id="2147483660" r:id="rId7"/>
    <p:sldLayoutId id="2147483667" r:id="rId8"/>
  </p:sldLayoutIdLst>
  <p:transition spd="med"/>
  <p:txStyles>
    <p:titleStyle>
      <a:lvl1pPr marL="0" marR="0" indent="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1pPr>
      <a:lvl2pPr marL="0" marR="0" indent="4572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2pPr>
      <a:lvl3pPr marL="0" marR="0" indent="9144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3pPr>
      <a:lvl4pPr marL="0" marR="0" indent="13716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4pPr>
      <a:lvl5pPr marL="0" marR="0" indent="18288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5pPr>
      <a:lvl6pPr marL="0" marR="0" indent="22860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6pPr>
      <a:lvl7pPr marL="0" marR="0" indent="27432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7pPr>
      <a:lvl8pPr marL="0" marR="0" indent="32004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8pPr>
      <a:lvl9pPr marL="0" marR="0" indent="3657600" algn="l" defTabSz="2438338" rtl="0" eaLnBrk="1" latinLnBrk="0" hangingPunct="1">
        <a:lnSpc>
          <a:spcPct val="80000"/>
        </a:lnSpc>
        <a:spcBef>
          <a:spcPts val="0"/>
        </a:spcBef>
        <a:spcAft>
          <a:spcPts val="0"/>
        </a:spcAft>
        <a:buClrTx/>
        <a:buSzTx/>
        <a:buFontTx/>
        <a:buNone/>
        <a:tabLst/>
        <a:defRPr sz="6000" b="1" i="0" u="none" strike="noStrike" cap="none" spc="-119" baseline="0">
          <a:solidFill>
            <a:srgbClr val="005D63"/>
          </a:solidFill>
          <a:uFillTx/>
          <a:latin typeface="+mn-lt"/>
          <a:ea typeface="+mn-ea"/>
          <a:cs typeface="+mn-cs"/>
          <a:sym typeface="Verdana"/>
        </a:defRPr>
      </a:lvl9pPr>
    </p:titleStyle>
    <p:bodyStyle>
      <a:lvl1pPr marL="609600" marR="0" indent="-609600" algn="l" defTabSz="2438338" eaLnBrk="1" latinLnBrk="0" hangingPunct="1">
        <a:lnSpc>
          <a:spcPct val="90000"/>
        </a:lnSpc>
        <a:spcBef>
          <a:spcPts val="4500"/>
        </a:spcBef>
        <a:spcAft>
          <a:spcPts val="0"/>
        </a:spcAft>
        <a:buClr>
          <a:schemeClr val="accent4">
            <a:hueOff val="-1247790"/>
            <a:lumOff val="-12326"/>
          </a:schemeClr>
        </a:buClr>
        <a:buSzPct val="100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1pPr>
      <a:lvl2pPr marL="1219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2pPr>
      <a:lvl3pPr marL="1828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3pPr>
      <a:lvl4pPr marL="2438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4pPr>
      <a:lvl5pPr marL="30480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5pPr>
      <a:lvl6pPr marL="36576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6pPr>
      <a:lvl7pPr marL="42672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7pPr>
      <a:lvl8pPr marL="48768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8pPr>
      <a:lvl9pPr marL="5486400" marR="0" indent="-609600" algn="l" defTabSz="2438338" eaLnBrk="1" latinLnBrk="0" hangingPunct="1">
        <a:lnSpc>
          <a:spcPct val="90000"/>
        </a:lnSpc>
        <a:spcBef>
          <a:spcPts val="4500"/>
        </a:spcBef>
        <a:spcAft>
          <a:spcPts val="0"/>
        </a:spcAft>
        <a:buClr>
          <a:schemeClr val="accent4">
            <a:hueOff val="-1247790"/>
            <a:lumOff val="-12326"/>
          </a:schemeClr>
        </a:buClr>
        <a:buSzPct val="123000"/>
        <a:buFontTx/>
        <a:buChar char="•"/>
        <a:tabLst/>
        <a:defRPr sz="4800" b="0" i="0" u="none" strike="noStrike" cap="none" spc="0" baseline="0">
          <a:solidFill>
            <a:schemeClr val="accent2">
              <a:hueOff val="192982"/>
              <a:satOff val="17755"/>
              <a:lumOff val="-28483"/>
            </a:schemeClr>
          </a:solidFill>
          <a:uFillTx/>
          <a:latin typeface="+mn-lt"/>
          <a:ea typeface="+mn-ea"/>
          <a:cs typeface="+mn-cs"/>
          <a:sym typeface="Verdana"/>
        </a:defRPr>
      </a:lvl9pPr>
    </p:bodyStyle>
    <p:otherStyle>
      <a:lvl1pPr marL="0" marR="0" indent="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1pPr>
      <a:lvl2pPr marL="0" marR="0" indent="4572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2pPr>
      <a:lvl3pPr marL="0" marR="0" indent="9144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3pPr>
      <a:lvl4pPr marL="0" marR="0" indent="13716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4pPr>
      <a:lvl5pPr marL="0" marR="0" indent="18288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5pPr>
      <a:lvl6pPr marL="0" marR="0" indent="22860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6pPr>
      <a:lvl7pPr marL="0" marR="0" indent="27432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7pPr>
      <a:lvl8pPr marL="0" marR="0" indent="32004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8pPr>
      <a:lvl9pPr marL="0" marR="0" indent="3657600" algn="ctr" defTabSz="584200" eaLnBrk="1" latinLnBrk="0" hangingPunct="1">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ipenomcom.org/documents/" TargetMode="External"/><Relationship Id="rId2" Type="http://schemas.openxmlformats.org/officeDocument/2006/relationships/hyperlink" Target="https://ripenomcom.org/" TargetMode="External"/><Relationship Id="rId1" Type="http://schemas.openxmlformats.org/officeDocument/2006/relationships/slideLayout" Target="../slideLayouts/slideLayout2.xml"/><Relationship Id="rId5" Type="http://schemas.openxmlformats.org/officeDocument/2006/relationships/hyperlink" Target="https://collab.ripenomcom.org/apps/forms/s/gYewEips3KcbrgL7a4EXHbAp" TargetMode="External"/><Relationship Id="rId4" Type="http://schemas.openxmlformats.org/officeDocument/2006/relationships/hyperlink" Target="https://ripe89.ripe.net/programme/ripe-governa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ipe.net/publications/docs/ripe-78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HERE IS YOUR PRESENTATION TITLE"/>
          <p:cNvSpPr txBox="1">
            <a:spLocks noGrp="1"/>
          </p:cNvSpPr>
          <p:nvPr>
            <p:ph type="body" sz="quarter" idx="4294967295"/>
          </p:nvPr>
        </p:nvSpPr>
        <p:spPr>
          <a:xfrm>
            <a:off x="10367610" y="4281055"/>
            <a:ext cx="12445707" cy="5922818"/>
          </a:xfrm>
          <a:prstGeom prst="rect">
            <a:avLst/>
          </a:prstGeom>
        </p:spPr>
        <p:txBody>
          <a:bodyPr/>
          <a:lstStyle/>
          <a:p>
            <a:pPr marL="0" indent="0">
              <a:lnSpc>
                <a:spcPct val="100000"/>
              </a:lnSpc>
              <a:spcBef>
                <a:spcPts val="0"/>
              </a:spcBef>
              <a:buClrTx/>
              <a:buSzTx/>
              <a:buNone/>
              <a:defRPr sz="7500" b="1">
                <a:solidFill>
                  <a:srgbClr val="5E5E5E"/>
                </a:solidFill>
              </a:defRPr>
            </a:pPr>
            <a:r>
              <a:rPr lang="en-US" dirty="0">
                <a:solidFill>
                  <a:srgbClr val="FFFFFF"/>
                </a:solidFill>
              </a:rPr>
              <a:t>RIPE Nomination Committee 2025	</a:t>
            </a:r>
          </a:p>
          <a:p>
            <a:pPr marL="0" indent="0">
              <a:lnSpc>
                <a:spcPct val="100000"/>
              </a:lnSpc>
              <a:spcBef>
                <a:spcPts val="0"/>
              </a:spcBef>
              <a:buClrTx/>
              <a:buSzTx/>
              <a:buNone/>
              <a:defRPr sz="7500" b="1">
                <a:solidFill>
                  <a:srgbClr val="5E5E5E"/>
                </a:solidFill>
              </a:defRPr>
            </a:pPr>
            <a:endParaRPr lang="en-US" dirty="0">
              <a:solidFill>
                <a:srgbClr val="FFFFFF"/>
              </a:solidFill>
            </a:endParaRPr>
          </a:p>
          <a:p>
            <a:pPr marL="0" indent="0">
              <a:lnSpc>
                <a:spcPct val="100000"/>
              </a:lnSpc>
              <a:spcBef>
                <a:spcPts val="0"/>
              </a:spcBef>
              <a:buClrTx/>
              <a:buSzTx/>
              <a:buNone/>
              <a:defRPr sz="7500" b="1">
                <a:solidFill>
                  <a:srgbClr val="5E5E5E"/>
                </a:solidFill>
              </a:defRPr>
            </a:pPr>
            <a:r>
              <a:rPr lang="en-US" dirty="0">
                <a:solidFill>
                  <a:srgbClr val="FFFFFF"/>
                </a:solidFill>
              </a:rPr>
              <a:t>Call for volunteers for  the </a:t>
            </a:r>
            <a:r>
              <a:rPr lang="en-US" dirty="0" err="1">
                <a:solidFill>
                  <a:srgbClr val="FFFFFF"/>
                </a:solidFill>
              </a:rPr>
              <a:t>NomCom</a:t>
            </a:r>
            <a:r>
              <a:rPr lang="en-US" dirty="0">
                <a:solidFill>
                  <a:srgbClr val="FFFFFF"/>
                </a:solidFill>
              </a:rPr>
              <a:t> </a:t>
            </a:r>
            <a:endParaRPr dirty="0">
              <a:solidFill>
                <a:schemeClr val="accent2"/>
              </a:solidFill>
            </a:endParaRPr>
          </a:p>
        </p:txBody>
      </p:sp>
      <p:sp>
        <p:nvSpPr>
          <p:cNvPr id="222" name="Your Name | RIPE XX | Date"/>
          <p:cNvSpPr txBox="1">
            <a:spLocks noGrp="1"/>
          </p:cNvSpPr>
          <p:nvPr>
            <p:ph type="body" sz="quarter" idx="4294967295"/>
          </p:nvPr>
        </p:nvSpPr>
        <p:spPr>
          <a:xfrm>
            <a:off x="10460891" y="12186785"/>
            <a:ext cx="11094814" cy="609601"/>
          </a:xfrm>
          <a:prstGeom prst="rect">
            <a:avLst/>
          </a:prstGeom>
        </p:spPr>
        <p:txBody>
          <a:bodyPr/>
          <a:lstStyle/>
          <a:p>
            <a:pPr marL="0" indent="0">
              <a:lnSpc>
                <a:spcPct val="100000"/>
              </a:lnSpc>
              <a:spcBef>
                <a:spcPts val="0"/>
              </a:spcBef>
              <a:buClrTx/>
              <a:buSzTx/>
              <a:buNone/>
              <a:defRPr sz="3300">
                <a:solidFill>
                  <a:srgbClr val="FFFFFF"/>
                </a:solidFill>
                <a:latin typeface="Helvetica"/>
                <a:ea typeface="Helvetica"/>
                <a:cs typeface="Helvetica"/>
                <a:sym typeface="Helvetica"/>
              </a:defRPr>
            </a:pPr>
            <a:r>
              <a:rPr lang="en-US" dirty="0">
                <a:solidFill>
                  <a:schemeClr val="accent2"/>
                </a:solidFill>
              </a:rPr>
              <a:t>Jan </a:t>
            </a:r>
            <a:r>
              <a:rPr lang="en-US" dirty="0" err="1">
                <a:solidFill>
                  <a:schemeClr val="accent2"/>
                </a:solidFill>
              </a:rPr>
              <a:t>Žorž</a:t>
            </a:r>
            <a:r>
              <a:rPr dirty="0"/>
              <a:t>| RIPE </a:t>
            </a:r>
            <a:r>
              <a:rPr lang="sl-SI" dirty="0"/>
              <a:t>89</a:t>
            </a:r>
            <a:r>
              <a:rPr dirty="0"/>
              <a:t> | </a:t>
            </a:r>
            <a:r>
              <a:rPr lang="sl-SI" dirty="0"/>
              <a:t>October 2024</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RIPE NomCom 2025 links</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dirty="0"/>
              <a:t>RIPE </a:t>
            </a:r>
            <a:r>
              <a:rPr lang="en-GB" dirty="0" err="1"/>
              <a:t>NomCom</a:t>
            </a:r>
            <a:r>
              <a:rPr lang="en-GB" dirty="0"/>
              <a:t> 2025 web site:</a:t>
            </a:r>
          </a:p>
          <a:p>
            <a:pPr lvl="1"/>
            <a:r>
              <a:rPr lang="en-GB" dirty="0">
                <a:hlinkClick r:id="rId2"/>
              </a:rPr>
              <a:t>https://ripenomcom.org/</a:t>
            </a:r>
            <a:r>
              <a:rPr lang="en-GB" dirty="0"/>
              <a:t> </a:t>
            </a:r>
          </a:p>
          <a:p>
            <a:r>
              <a:rPr lang="en-GB" dirty="0"/>
              <a:t>Important documents:</a:t>
            </a:r>
          </a:p>
          <a:p>
            <a:pPr lvl="1"/>
            <a:r>
              <a:rPr lang="en-GB" dirty="0">
                <a:hlinkClick r:id="rId3"/>
              </a:rPr>
              <a:t>https://ripenomcom.org/documents/</a:t>
            </a:r>
            <a:r>
              <a:rPr lang="en-GB" dirty="0"/>
              <a:t> 	</a:t>
            </a:r>
          </a:p>
          <a:p>
            <a:r>
              <a:rPr lang="en-GB" dirty="0"/>
              <a:t>RIPE Governance:</a:t>
            </a:r>
          </a:p>
          <a:p>
            <a:pPr lvl="1"/>
            <a:r>
              <a:rPr lang="en-GB" dirty="0">
                <a:hlinkClick r:id="rId4"/>
              </a:rPr>
              <a:t>https://ripe89.ripe.net/programme/ripe-governance/</a:t>
            </a:r>
            <a:r>
              <a:rPr lang="en-GB" dirty="0"/>
              <a:t> </a:t>
            </a:r>
          </a:p>
          <a:p>
            <a:r>
              <a:rPr lang="en-GB" dirty="0"/>
              <a:t>Volunteer for the RIPE </a:t>
            </a:r>
            <a:r>
              <a:rPr lang="en-GB" dirty="0" err="1"/>
              <a:t>NomCom</a:t>
            </a:r>
            <a:r>
              <a:rPr lang="en-GB" dirty="0"/>
              <a:t> 2025!!!</a:t>
            </a:r>
          </a:p>
          <a:p>
            <a:pPr lvl="1"/>
            <a:r>
              <a:rPr lang="en-GB" dirty="0">
                <a:hlinkClick r:id="rId5"/>
              </a:rPr>
              <a:t>https://collab.ripenomcom.org/apps/forms/s/gYewEips3KcbrgL7a4EXHbAp</a:t>
            </a:r>
            <a:r>
              <a:rPr lang="en-GB" dirty="0"/>
              <a:t> </a:t>
            </a:r>
          </a:p>
        </p:txBody>
      </p:sp>
    </p:spTree>
    <p:extLst>
      <p:ext uri="{BB962C8B-B14F-4D97-AF65-F5344CB8AC3E}">
        <p14:creationId xmlns:p14="http://schemas.microsoft.com/office/powerpoint/2010/main" val="299195056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2D271-9045-8CD4-BD8F-D4FB2E5606B9}"/>
              </a:ext>
            </a:extLst>
          </p:cNvPr>
          <p:cNvSpPr>
            <a:spLocks noGrp="1"/>
          </p:cNvSpPr>
          <p:nvPr>
            <p:ph type="body" sz="quarter" idx="22"/>
          </p:nvPr>
        </p:nvSpPr>
        <p:spPr/>
        <p:txBody>
          <a:bodyPr/>
          <a:lstStyle/>
          <a:p>
            <a:r>
              <a:rPr lang="en-US" dirty="0"/>
              <a:t>Jan </a:t>
            </a:r>
            <a:r>
              <a:rPr lang="en-US" dirty="0" err="1"/>
              <a:t>Žorž</a:t>
            </a:r>
            <a:r>
              <a:rPr lang="en-US" dirty="0"/>
              <a:t>, RIPE89 - October 2024</a:t>
            </a:r>
          </a:p>
        </p:txBody>
      </p:sp>
    </p:spTree>
    <p:extLst>
      <p:ext uri="{BB962C8B-B14F-4D97-AF65-F5344CB8AC3E}">
        <p14:creationId xmlns:p14="http://schemas.microsoft.com/office/powerpoint/2010/main" val="149728698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The Goal of RIPE NomCom 2025</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729993"/>
            <a:ext cx="20707450" cy="9240333"/>
          </a:xfrm>
        </p:spPr>
        <p:txBody>
          <a:bodyPr/>
          <a:lstStyle/>
          <a:p>
            <a:pPr marL="0" indent="0" algn="ctr">
              <a:buNone/>
            </a:pPr>
            <a:endParaRPr lang="en-GB" sz="7200" dirty="0"/>
          </a:p>
          <a:p>
            <a:pPr marL="0" indent="0" algn="ctr">
              <a:buNone/>
            </a:pPr>
            <a:r>
              <a:rPr lang="en-GB" sz="7200" dirty="0"/>
              <a:t>RIPE will choose its next chair and a vice chair by way of a nominating committee. Ten volunteers, randomly selected from the community, will make that choice with the help of the whole community. </a:t>
            </a:r>
          </a:p>
          <a:p>
            <a:endParaRPr lang="en-SI" dirty="0"/>
          </a:p>
        </p:txBody>
      </p:sp>
    </p:spTree>
    <p:extLst>
      <p:ext uri="{BB962C8B-B14F-4D97-AF65-F5344CB8AC3E}">
        <p14:creationId xmlns:p14="http://schemas.microsoft.com/office/powerpoint/2010/main" val="18279350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What is RIPE NomCom and how it works…</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729993"/>
            <a:ext cx="20707450" cy="9240333"/>
          </a:xfrm>
        </p:spPr>
        <p:txBody>
          <a:bodyPr/>
          <a:lstStyle/>
          <a:p>
            <a:pPr marL="0" indent="0">
              <a:buNone/>
            </a:pPr>
            <a:r>
              <a:rPr lang="en-SI" dirty="0"/>
              <a:t>Described in </a:t>
            </a:r>
            <a:r>
              <a:rPr lang="en-SI" dirty="0">
                <a:hlinkClick r:id="rId2"/>
              </a:rPr>
              <a:t>RIPE-788</a:t>
            </a:r>
            <a:endParaRPr lang="en-SI" dirty="0"/>
          </a:p>
          <a:p>
            <a:pPr marL="0" indent="0">
              <a:buNone/>
            </a:pPr>
            <a:r>
              <a:rPr lang="en-GB" b="0" i="0" dirty="0">
                <a:solidFill>
                  <a:srgbClr val="0D0D0D"/>
                </a:solidFill>
                <a:effectLst/>
                <a:latin typeface="Public Sans"/>
              </a:rPr>
              <a:t>Rather than inventing all new procedures, we re-use the proven procedures the IETF uses to select the members of the IAB.</a:t>
            </a:r>
          </a:p>
          <a:p>
            <a:pPr marL="0" indent="0" algn="l">
              <a:buNone/>
            </a:pPr>
            <a:r>
              <a:rPr lang="en-GB" b="0" i="0" dirty="0">
                <a:solidFill>
                  <a:srgbClr val="0D0D0D"/>
                </a:solidFill>
                <a:effectLst/>
                <a:latin typeface="Public Sans"/>
              </a:rPr>
              <a:t>Specifically we re-used</a:t>
            </a:r>
          </a:p>
          <a:p>
            <a:pPr lvl="1">
              <a:buFont typeface="Arial" panose="020B0604020202020204" pitchFamily="34" charset="0"/>
              <a:buChar char="•"/>
            </a:pPr>
            <a:r>
              <a:rPr lang="en-GB" b="0" i="0" dirty="0">
                <a:solidFill>
                  <a:srgbClr val="0D0D0D"/>
                </a:solidFill>
                <a:effectLst/>
                <a:latin typeface="Public Sans"/>
              </a:rPr>
              <a:t>The designated non-voting chair,</a:t>
            </a:r>
          </a:p>
          <a:p>
            <a:pPr lvl="1">
              <a:buFont typeface="Arial" panose="020B0604020202020204" pitchFamily="34" charset="0"/>
              <a:buChar char="•"/>
            </a:pPr>
            <a:r>
              <a:rPr lang="en-GB" b="0" i="0" dirty="0">
                <a:solidFill>
                  <a:srgbClr val="0D0D0D"/>
                </a:solidFill>
                <a:effectLst/>
                <a:latin typeface="Public Sans"/>
              </a:rPr>
              <a:t>The random selection from a pool of eligible volunteers,</a:t>
            </a:r>
          </a:p>
          <a:p>
            <a:pPr lvl="1">
              <a:buFont typeface="Arial" panose="020B0604020202020204" pitchFamily="34" charset="0"/>
              <a:buChar char="•"/>
            </a:pPr>
            <a:r>
              <a:rPr lang="en-GB" b="0" i="0" dirty="0">
                <a:solidFill>
                  <a:srgbClr val="0D0D0D"/>
                </a:solidFill>
                <a:effectLst/>
                <a:latin typeface="Public Sans"/>
              </a:rPr>
              <a:t>The general operating principles, and</a:t>
            </a:r>
          </a:p>
          <a:p>
            <a:pPr lvl="1">
              <a:buFont typeface="Arial" panose="020B0604020202020204" pitchFamily="34" charset="0"/>
              <a:buChar char="•"/>
            </a:pPr>
            <a:r>
              <a:rPr lang="en-GB" b="0" i="0" dirty="0">
                <a:solidFill>
                  <a:srgbClr val="0D0D0D"/>
                </a:solidFill>
                <a:effectLst/>
                <a:latin typeface="Public Sans"/>
              </a:rPr>
              <a:t>The confirmation of the candidates</a:t>
            </a:r>
          </a:p>
          <a:p>
            <a:endParaRPr lang="en-SI" dirty="0"/>
          </a:p>
        </p:txBody>
      </p:sp>
    </p:spTree>
    <p:extLst>
      <p:ext uri="{BB962C8B-B14F-4D97-AF65-F5344CB8AC3E}">
        <p14:creationId xmlns:p14="http://schemas.microsoft.com/office/powerpoint/2010/main" val="28092871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What is RIPE NomCom and how it works…</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b="0" i="1" dirty="0">
                <a:solidFill>
                  <a:srgbClr val="0D0D0D"/>
                </a:solidFill>
                <a:effectLst/>
                <a:latin typeface="Public Sans"/>
              </a:rPr>
              <a:t>The nominating committee comprises at least a Chair, 10 voting volunteers, two liaisons, and an advisor.</a:t>
            </a:r>
          </a:p>
          <a:p>
            <a:r>
              <a:rPr lang="en-GB" b="0" i="1" dirty="0">
                <a:solidFill>
                  <a:srgbClr val="0D0D0D"/>
                </a:solidFill>
                <a:effectLst/>
                <a:latin typeface="Public Sans"/>
              </a:rPr>
              <a:t>The Chair of</a:t>
            </a:r>
            <a:r>
              <a:rPr lang="en-GB" b="0" i="0" dirty="0">
                <a:solidFill>
                  <a:srgbClr val="0D0D0D"/>
                </a:solidFill>
                <a:effectLst/>
                <a:latin typeface="Public Sans"/>
              </a:rPr>
              <a:t> the previous </a:t>
            </a:r>
            <a:r>
              <a:rPr lang="en-GB" b="0" i="1" dirty="0">
                <a:solidFill>
                  <a:srgbClr val="0D0D0D"/>
                </a:solidFill>
                <a:effectLst/>
                <a:latin typeface="Public Sans"/>
              </a:rPr>
              <a:t>nominating committee serves as an advisor according to rules stated elsewhere in this document.</a:t>
            </a:r>
            <a:endParaRPr lang="en-GB" i="1" dirty="0">
              <a:solidFill>
                <a:srgbClr val="0D0D0D"/>
              </a:solidFill>
              <a:latin typeface="Public Sans"/>
            </a:endParaRPr>
          </a:p>
          <a:p>
            <a:r>
              <a:rPr lang="en-GB" b="0" i="1" dirty="0">
                <a:solidFill>
                  <a:srgbClr val="0D0D0D"/>
                </a:solidFill>
                <a:effectLst/>
                <a:latin typeface="Public Sans"/>
              </a:rPr>
              <a:t>The Chair, liaisons, and advisors do not vote on the selection of candidates. They do vote on all other issues before the committee unless otherwise specified in this document.</a:t>
            </a:r>
          </a:p>
          <a:p>
            <a:r>
              <a:rPr lang="en-GB" b="0" i="1" dirty="0">
                <a:solidFill>
                  <a:srgbClr val="0D0D0D"/>
                </a:solidFill>
                <a:effectLst/>
                <a:latin typeface="Public Sans"/>
              </a:rPr>
              <a:t>The Chair of the nominating committee is responsible for ensuring the nominating committee completes its assigned duties in a timely fashion and performs in the best interests of the</a:t>
            </a:r>
            <a:r>
              <a:rPr lang="en-GB" b="0" i="0" dirty="0">
                <a:solidFill>
                  <a:srgbClr val="0D0D0D"/>
                </a:solidFill>
                <a:effectLst/>
                <a:latin typeface="Public Sans"/>
              </a:rPr>
              <a:t> RIPE </a:t>
            </a:r>
            <a:r>
              <a:rPr lang="en-GB" b="0" i="1" dirty="0">
                <a:solidFill>
                  <a:srgbClr val="0D0D0D"/>
                </a:solidFill>
                <a:effectLst/>
                <a:latin typeface="Public Sans"/>
              </a:rPr>
              <a:t>community.</a:t>
            </a:r>
            <a:endParaRPr lang="en-GB" i="1" dirty="0">
              <a:solidFill>
                <a:srgbClr val="0D0D0D"/>
              </a:solidFill>
              <a:latin typeface="Public Sans"/>
            </a:endParaRPr>
          </a:p>
          <a:p>
            <a:r>
              <a:rPr lang="en-GB" b="0" i="1" dirty="0">
                <a:solidFill>
                  <a:srgbClr val="0D0D0D"/>
                </a:solidFill>
                <a:effectLst/>
                <a:latin typeface="Public Sans"/>
              </a:rPr>
              <a:t>Voting volunteers are responsible for completing the tasks of the nominating committee in a timely fashion.</a:t>
            </a:r>
            <a:endParaRPr lang="en-SI" dirty="0"/>
          </a:p>
        </p:txBody>
      </p:sp>
    </p:spTree>
    <p:extLst>
      <p:ext uri="{BB962C8B-B14F-4D97-AF65-F5344CB8AC3E}">
        <p14:creationId xmlns:p14="http://schemas.microsoft.com/office/powerpoint/2010/main" val="796504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What is RIPE NomCom and how it works…</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b="0" i="1" dirty="0">
                <a:solidFill>
                  <a:srgbClr val="0D0D0D"/>
                </a:solidFill>
                <a:effectLst/>
                <a:latin typeface="Public Sans"/>
              </a:rPr>
              <a:t>Each voting volunteer is expected to participate in all activities of the nominating committee with a level of effort approximately equal to all other voting volunteers.</a:t>
            </a:r>
          </a:p>
          <a:p>
            <a:r>
              <a:rPr lang="en-GB" b="0" i="1" dirty="0">
                <a:solidFill>
                  <a:srgbClr val="0D0D0D"/>
                </a:solidFill>
                <a:effectLst/>
                <a:latin typeface="Public Sans"/>
              </a:rPr>
              <a:t>Volunteer qualification: Members of the</a:t>
            </a:r>
            <a:r>
              <a:rPr lang="en-GB" b="0" i="0" dirty="0">
                <a:solidFill>
                  <a:srgbClr val="0D0D0D"/>
                </a:solidFill>
                <a:effectLst/>
                <a:latin typeface="Public Sans"/>
              </a:rPr>
              <a:t> RIPE </a:t>
            </a:r>
            <a:r>
              <a:rPr lang="en-GB" b="0" i="1" dirty="0">
                <a:solidFill>
                  <a:srgbClr val="0D0D0D"/>
                </a:solidFill>
                <a:effectLst/>
                <a:latin typeface="Public Sans"/>
              </a:rPr>
              <a:t>community must have attended at least three of the last five</a:t>
            </a:r>
            <a:r>
              <a:rPr lang="en-GB" b="0" i="0" dirty="0">
                <a:solidFill>
                  <a:srgbClr val="0D0D0D"/>
                </a:solidFill>
                <a:effectLst/>
                <a:latin typeface="Public Sans"/>
              </a:rPr>
              <a:t> RIPE </a:t>
            </a:r>
            <a:r>
              <a:rPr lang="en-GB" b="0" i="1" dirty="0">
                <a:solidFill>
                  <a:srgbClr val="0D0D0D"/>
                </a:solidFill>
                <a:effectLst/>
                <a:latin typeface="Public Sans"/>
              </a:rPr>
              <a:t>Meetings in order to volunteer.</a:t>
            </a:r>
          </a:p>
          <a:p>
            <a:r>
              <a:rPr lang="en-GB" b="0" i="1" dirty="0">
                <a:solidFill>
                  <a:srgbClr val="0D0D0D"/>
                </a:solidFill>
                <a:effectLst/>
                <a:latin typeface="Public Sans"/>
              </a:rPr>
              <a:t>The Chair randomly selects the 10 voting volunteers from the pool of names of volunteers and announces the members of the nominating committee.</a:t>
            </a:r>
            <a:r>
              <a:rPr lang="en-GB" i="1" dirty="0">
                <a:solidFill>
                  <a:srgbClr val="0D0D0D"/>
                </a:solidFill>
                <a:latin typeface="Public Sans"/>
              </a:rPr>
              <a:t> (random process and algorithm, </a:t>
            </a:r>
            <a:r>
              <a:rPr lang="en-GB" i="1" dirty="0" err="1">
                <a:solidFill>
                  <a:srgbClr val="0D0D0D"/>
                </a:solidFill>
                <a:latin typeface="Public Sans"/>
              </a:rPr>
              <a:t>Loto</a:t>
            </a:r>
            <a:r>
              <a:rPr lang="en-GB" i="1" dirty="0">
                <a:solidFill>
                  <a:srgbClr val="0D0D0D"/>
                </a:solidFill>
                <a:latin typeface="Public Sans"/>
              </a:rPr>
              <a:t> results-based)</a:t>
            </a:r>
          </a:p>
          <a:p>
            <a:r>
              <a:rPr lang="en-GB" i="1" dirty="0">
                <a:solidFill>
                  <a:srgbClr val="0D0D0D"/>
                </a:solidFill>
                <a:latin typeface="Public Sans"/>
              </a:rPr>
              <a:t>Majority of the work is done during the Consultation RIPE meeting and after (consultations with the community, interviews with nominees and deliberations)</a:t>
            </a:r>
          </a:p>
          <a:p>
            <a:pPr marL="0" indent="0">
              <a:buNone/>
            </a:pPr>
            <a:endParaRPr lang="en-SI" dirty="0"/>
          </a:p>
        </p:txBody>
      </p:sp>
    </p:spTree>
    <p:extLst>
      <p:ext uri="{BB962C8B-B14F-4D97-AF65-F5344CB8AC3E}">
        <p14:creationId xmlns:p14="http://schemas.microsoft.com/office/powerpoint/2010/main" val="1139073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RIPE NomCom 2025 draft timeline</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b="1" dirty="0"/>
              <a:t>Term Starts</a:t>
            </a:r>
          </a:p>
          <a:p>
            <a:pPr lvl="1"/>
            <a:r>
              <a:rPr lang="en-GB" dirty="0"/>
              <a:t>The term of the committee starts on 13 January 2025</a:t>
            </a:r>
          </a:p>
          <a:p>
            <a:r>
              <a:rPr lang="en-GB" b="1" dirty="0"/>
              <a:t>Committee Organisation</a:t>
            </a:r>
          </a:p>
          <a:p>
            <a:pPr lvl="1"/>
            <a:r>
              <a:rPr lang="en-GB" dirty="0"/>
              <a:t>The committee will hold its first meeting during week 3 2025 and organize its operations by 31 January 2025.</a:t>
            </a:r>
          </a:p>
          <a:p>
            <a:r>
              <a:rPr lang="en-GB" b="1" dirty="0"/>
              <a:t>Call for Nominations</a:t>
            </a:r>
          </a:p>
          <a:p>
            <a:pPr lvl="1"/>
            <a:r>
              <a:rPr lang="en-GB" dirty="0"/>
              <a:t>The committee will issue a call for Nominations by 10 February 2025</a:t>
            </a:r>
          </a:p>
        </p:txBody>
      </p:sp>
    </p:spTree>
    <p:extLst>
      <p:ext uri="{BB962C8B-B14F-4D97-AF65-F5344CB8AC3E}">
        <p14:creationId xmlns:p14="http://schemas.microsoft.com/office/powerpoint/2010/main" val="40171342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RIPE NomCom 2025 draft timeline</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b="1" dirty="0"/>
              <a:t>Collecting Nominations</a:t>
            </a:r>
          </a:p>
          <a:p>
            <a:pPr lvl="1"/>
            <a:r>
              <a:rPr lang="en-GB" dirty="0"/>
              <a:t>The committee will collect nominations until March 30th 23:59 UTC. Committee members will actively solicit nominations. The list of nominees who confirm their commitment to serve will be published and continuously updated.</a:t>
            </a:r>
          </a:p>
          <a:p>
            <a:r>
              <a:rPr lang="en-GB" b="1" dirty="0"/>
              <a:t>Collecting Community Input</a:t>
            </a:r>
          </a:p>
          <a:p>
            <a:pPr lvl="1"/>
            <a:r>
              <a:rPr lang="en-GB" dirty="0"/>
              <a:t>Before, during, and immediately after RIPE 90 (12-16 May 2025) the committee will collect community input for making their selection. During RIPE 90 the committee will hold open office hours and speak to nominees.</a:t>
            </a:r>
          </a:p>
        </p:txBody>
      </p:sp>
    </p:spTree>
    <p:extLst>
      <p:ext uri="{BB962C8B-B14F-4D97-AF65-F5344CB8AC3E}">
        <p14:creationId xmlns:p14="http://schemas.microsoft.com/office/powerpoint/2010/main" val="24344389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RIPE NomCom 2025 draft timeline</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b="1" dirty="0"/>
              <a:t>Selecting Candidates</a:t>
            </a:r>
          </a:p>
          <a:p>
            <a:pPr lvl="1"/>
            <a:r>
              <a:rPr lang="en-GB" dirty="0"/>
              <a:t>During the weeks immediately after RIPE 90 the committee will deliberate intensively and make their candidate selection before 15 June 2025. It will communicate this selection to the RIPE NCC Executive Board for confirmation.</a:t>
            </a:r>
          </a:p>
          <a:p>
            <a:r>
              <a:rPr lang="en-GB" b="1" dirty="0"/>
              <a:t>Confirmation</a:t>
            </a:r>
          </a:p>
          <a:p>
            <a:pPr lvl="1"/>
            <a:r>
              <a:rPr lang="en-GB" dirty="0"/>
              <a:t>The RIPE NCC Executive board has 30 days to confirm the selected candidates. The committee may have to review the selection in case the RIPE NCC board does not confirm the selected candidates. Once the candidates are confirmed, the committee will announce the result.</a:t>
            </a:r>
          </a:p>
          <a:p>
            <a:pPr lvl="1"/>
            <a:endParaRPr lang="en-GB" dirty="0"/>
          </a:p>
        </p:txBody>
      </p:sp>
    </p:spTree>
    <p:extLst>
      <p:ext uri="{BB962C8B-B14F-4D97-AF65-F5344CB8AC3E}">
        <p14:creationId xmlns:p14="http://schemas.microsoft.com/office/powerpoint/2010/main" val="36905888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0C54B-71B1-656E-C3A7-E7242EB47368}"/>
              </a:ext>
            </a:extLst>
          </p:cNvPr>
          <p:cNvSpPr>
            <a:spLocks noGrp="1"/>
          </p:cNvSpPr>
          <p:nvPr>
            <p:ph type="body" sz="quarter" idx="21"/>
          </p:nvPr>
        </p:nvSpPr>
        <p:spPr/>
        <p:txBody>
          <a:bodyPr/>
          <a:lstStyle/>
          <a:p>
            <a:r>
              <a:rPr lang="en-SI" dirty="0"/>
              <a:t>RIPE NomCom 2025 draft timeline</a:t>
            </a:r>
          </a:p>
        </p:txBody>
      </p:sp>
      <p:sp>
        <p:nvSpPr>
          <p:cNvPr id="3" name="Text Placeholder 2">
            <a:extLst>
              <a:ext uri="{FF2B5EF4-FFF2-40B4-BE49-F238E27FC236}">
                <a16:creationId xmlns:a16="http://schemas.microsoft.com/office/drawing/2014/main" id="{73D68ACD-77AB-66E6-9E5C-0C2D15176A59}"/>
              </a:ext>
            </a:extLst>
          </p:cNvPr>
          <p:cNvSpPr>
            <a:spLocks noGrp="1"/>
          </p:cNvSpPr>
          <p:nvPr>
            <p:ph type="body" sz="quarter" idx="22"/>
          </p:nvPr>
        </p:nvSpPr>
        <p:spPr/>
        <p:txBody>
          <a:bodyPr/>
          <a:lstStyle/>
          <a:p>
            <a:r>
              <a:rPr lang="en-SI" dirty="0"/>
              <a:t>Jan Žorž, RIPE89, October 2024</a:t>
            </a:r>
          </a:p>
        </p:txBody>
      </p:sp>
      <p:sp>
        <p:nvSpPr>
          <p:cNvPr id="4" name="Text Placeholder 3">
            <a:extLst>
              <a:ext uri="{FF2B5EF4-FFF2-40B4-BE49-F238E27FC236}">
                <a16:creationId xmlns:a16="http://schemas.microsoft.com/office/drawing/2014/main" id="{196F0B65-80BD-14E0-A534-110E74B5BBBF}"/>
              </a:ext>
            </a:extLst>
          </p:cNvPr>
          <p:cNvSpPr>
            <a:spLocks noGrp="1"/>
          </p:cNvSpPr>
          <p:nvPr>
            <p:ph type="body" idx="23"/>
          </p:nvPr>
        </p:nvSpPr>
        <p:spPr>
          <a:xfrm>
            <a:off x="1206500" y="2106263"/>
            <a:ext cx="20707450" cy="10494615"/>
          </a:xfrm>
        </p:spPr>
        <p:txBody>
          <a:bodyPr/>
          <a:lstStyle/>
          <a:p>
            <a:r>
              <a:rPr lang="en-GB" b="1" dirty="0"/>
              <a:t>Producing the Report</a:t>
            </a:r>
          </a:p>
          <a:p>
            <a:pPr lvl="1"/>
            <a:r>
              <a:rPr lang="en-GB" dirty="0"/>
              <a:t>The committee will finalize its report. This will be published before September 30th 2025.</a:t>
            </a:r>
          </a:p>
          <a:p>
            <a:r>
              <a:rPr lang="en-GB" b="1" dirty="0"/>
              <a:t>Term Finishes</a:t>
            </a:r>
          </a:p>
          <a:p>
            <a:pPr lvl="1"/>
            <a:r>
              <a:rPr lang="en-GB" dirty="0"/>
              <a:t>The RIPE 2025 </a:t>
            </a:r>
            <a:r>
              <a:rPr lang="en-GB" dirty="0" err="1"/>
              <a:t>NomCom</a:t>
            </a:r>
            <a:r>
              <a:rPr lang="en-GB" dirty="0"/>
              <a:t> term will end when it formally presents its report during RIPE 91 (20-24 Oct 2025).</a:t>
            </a:r>
          </a:p>
        </p:txBody>
      </p:sp>
    </p:spTree>
    <p:extLst>
      <p:ext uri="{BB962C8B-B14F-4D97-AF65-F5344CB8AC3E}">
        <p14:creationId xmlns:p14="http://schemas.microsoft.com/office/powerpoint/2010/main" val="1361675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Verdana"/>
        <a:ea typeface="Verdana"/>
        <a:cs typeface="Verdan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RIPE Slides Template PowerPoint" id="{45DE9988-FEA7-7141-95C0-C098BE60D39A}" vid="{B6DE4626-CF14-9447-B6F0-A1181A743891}"/>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Verdana"/>
        <a:ea typeface="Verdana"/>
        <a:cs typeface="Verdan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1349</TotalTime>
  <Words>790</Words>
  <Application>Microsoft Macintosh PowerPoint</Application>
  <PresentationFormat>Custom</PresentationFormat>
  <Paragraphs>67</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Helvetica</vt:lpstr>
      <vt:lpstr>Helvetica Neue</vt:lpstr>
      <vt:lpstr>Helvetica Neue Medium</vt:lpstr>
      <vt:lpstr>Open Sans</vt:lpstr>
      <vt:lpstr>Public Sans</vt:lpstr>
      <vt:lpstr>Verdana</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Karla  Liddle-White</dc:creator>
  <cp:keywords/>
  <dc:description/>
  <cp:lastModifiedBy>Microsoft Office User</cp:lastModifiedBy>
  <cp:revision>22</cp:revision>
  <dcterms:created xsi:type="dcterms:W3CDTF">2024-05-14T14:45:07Z</dcterms:created>
  <dcterms:modified xsi:type="dcterms:W3CDTF">2024-10-22T12:56:57Z</dcterms:modified>
  <cp:category/>
</cp:coreProperties>
</file>